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0" r:id="rId2"/>
    <p:sldId id="319" r:id="rId3"/>
    <p:sldId id="341" r:id="rId4"/>
    <p:sldId id="349" r:id="rId5"/>
    <p:sldId id="347" r:id="rId6"/>
    <p:sldId id="348" r:id="rId7"/>
    <p:sldId id="337" r:id="rId8"/>
    <p:sldId id="320" r:id="rId9"/>
    <p:sldId id="352" r:id="rId10"/>
    <p:sldId id="30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310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orient="horz" pos="3974" userDrawn="1">
          <p15:clr>
            <a:srgbClr val="A4A3A4"/>
          </p15:clr>
        </p15:guide>
        <p15:guide id="5" pos="370" userDrawn="1">
          <p15:clr>
            <a:srgbClr val="A4A3A4"/>
          </p15:clr>
        </p15:guide>
        <p15:guide id="6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ian Kurniawan" initials="AK" lastIdx="1" clrIdx="0">
    <p:extLst>
      <p:ext uri="{19B8F6BF-5375-455C-9EA6-DF929625EA0E}">
        <p15:presenceInfo xmlns:p15="http://schemas.microsoft.com/office/powerpoint/2012/main" userId="Andrian Kurniaw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C562"/>
    <a:srgbClr val="FFFFFF"/>
    <a:srgbClr val="0A0A0A"/>
    <a:srgbClr val="0D0D0D"/>
    <a:srgbClr val="212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E02106-946F-4520-91C0-2300C3E06997}" v="851" dt="2023-06-11T13:39:01.6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13" autoAdjust="0"/>
    <p:restoredTop sz="93447" autoAdjust="0"/>
  </p:normalViewPr>
  <p:slideViewPr>
    <p:cSldViewPr snapToGrid="0">
      <p:cViewPr varScale="1">
        <p:scale>
          <a:sx n="63" d="100"/>
          <a:sy n="63" d="100"/>
        </p:scale>
        <p:origin x="652" y="32"/>
      </p:cViewPr>
      <p:guideLst>
        <p:guide orient="horz" pos="2160"/>
        <p:guide pos="7310"/>
        <p:guide orient="horz" pos="346"/>
        <p:guide orient="horz" pos="3974"/>
        <p:guide pos="37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2280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v" userId="5fc462a061b974a0" providerId="LiveId" clId="{41E02106-946F-4520-91C0-2300C3E06997}"/>
    <pc:docChg chg="undo custSel addSld delSld modSld sldOrd">
      <pc:chgData name="niv" userId="5fc462a061b974a0" providerId="LiveId" clId="{41E02106-946F-4520-91C0-2300C3E06997}" dt="2023-06-11T13:39:01.685" v="1486" actId="20577"/>
      <pc:docMkLst>
        <pc:docMk/>
      </pc:docMkLst>
      <pc:sldChg chg="addSp delSp modSp mod delAnim modAnim">
        <pc:chgData name="niv" userId="5fc462a061b974a0" providerId="LiveId" clId="{41E02106-946F-4520-91C0-2300C3E06997}" dt="2023-06-11T06:56:50.506" v="1478" actId="20577"/>
        <pc:sldMkLst>
          <pc:docMk/>
          <pc:sldMk cId="1670536887" sldId="270"/>
        </pc:sldMkLst>
        <pc:spChg chg="del">
          <ac:chgData name="niv" userId="5fc462a061b974a0" providerId="LiveId" clId="{41E02106-946F-4520-91C0-2300C3E06997}" dt="2023-06-11T04:05:38.652" v="51" actId="478"/>
          <ac:spMkLst>
            <pc:docMk/>
            <pc:sldMk cId="1670536887" sldId="270"/>
            <ac:spMk id="4" creationId="{82DC1E1B-B771-4D2B-342F-1487C56B2717}"/>
          </ac:spMkLst>
        </pc:spChg>
        <pc:spChg chg="del">
          <ac:chgData name="niv" userId="5fc462a061b974a0" providerId="LiveId" clId="{41E02106-946F-4520-91C0-2300C3E06997}" dt="2023-06-11T04:05:43.205" v="54" actId="478"/>
          <ac:spMkLst>
            <pc:docMk/>
            <pc:sldMk cId="1670536887" sldId="270"/>
            <ac:spMk id="5" creationId="{0BD6AA29-A435-BD9E-CDD8-6BCA01A9C8A3}"/>
          </ac:spMkLst>
        </pc:spChg>
        <pc:spChg chg="mod">
          <ac:chgData name="niv" userId="5fc462a061b974a0" providerId="LiveId" clId="{41E02106-946F-4520-91C0-2300C3E06997}" dt="2023-06-11T06:56:50.506" v="1478" actId="20577"/>
          <ac:spMkLst>
            <pc:docMk/>
            <pc:sldMk cId="1670536887" sldId="270"/>
            <ac:spMk id="7" creationId="{95052E21-13E2-8C4D-2D62-507ABA1DAF88}"/>
          </ac:spMkLst>
        </pc:spChg>
        <pc:spChg chg="del mod">
          <ac:chgData name="niv" userId="5fc462a061b974a0" providerId="LiveId" clId="{41E02106-946F-4520-91C0-2300C3E06997}" dt="2023-06-11T04:05:41.186" v="53" actId="478"/>
          <ac:spMkLst>
            <pc:docMk/>
            <pc:sldMk cId="1670536887" sldId="270"/>
            <ac:spMk id="8" creationId="{414CFB07-503A-6EAD-2BD7-CD70F0528735}"/>
          </ac:spMkLst>
        </pc:spChg>
        <pc:spChg chg="mod">
          <ac:chgData name="niv" userId="5fc462a061b974a0" providerId="LiveId" clId="{41E02106-946F-4520-91C0-2300C3E06997}" dt="2023-06-11T04:14:09.755" v="98" actId="1076"/>
          <ac:spMkLst>
            <pc:docMk/>
            <pc:sldMk cId="1670536887" sldId="270"/>
            <ac:spMk id="12" creationId="{96AA917F-3052-8FAF-FE87-7F427B13DA87}"/>
          </ac:spMkLst>
        </pc:spChg>
        <pc:spChg chg="del">
          <ac:chgData name="niv" userId="5fc462a061b974a0" providerId="LiveId" clId="{41E02106-946F-4520-91C0-2300C3E06997}" dt="2023-06-11T04:05:45.291" v="55" actId="478"/>
          <ac:spMkLst>
            <pc:docMk/>
            <pc:sldMk cId="1670536887" sldId="270"/>
            <ac:spMk id="13" creationId="{F32F4B34-A5EB-1FBF-E544-A99D555D43C4}"/>
          </ac:spMkLst>
        </pc:spChg>
        <pc:spChg chg="mod">
          <ac:chgData name="niv" userId="5fc462a061b974a0" providerId="LiveId" clId="{41E02106-946F-4520-91C0-2300C3E06997}" dt="2023-06-11T04:06:38.495" v="63" actId="20577"/>
          <ac:spMkLst>
            <pc:docMk/>
            <pc:sldMk cId="1670536887" sldId="270"/>
            <ac:spMk id="14" creationId="{A64D0D61-990B-C0B7-FC4E-EBEB18F8006B}"/>
          </ac:spMkLst>
        </pc:spChg>
        <pc:graphicFrameChg chg="add del mod">
          <ac:chgData name="niv" userId="5fc462a061b974a0" providerId="LiveId" clId="{41E02106-946F-4520-91C0-2300C3E06997}" dt="2023-06-11T04:06:18.851" v="57"/>
          <ac:graphicFrameMkLst>
            <pc:docMk/>
            <pc:sldMk cId="1670536887" sldId="270"/>
            <ac:graphicFrameMk id="10" creationId="{74CDB268-97A0-9CB9-1B54-8A734C5F6F93}"/>
          </ac:graphicFrameMkLst>
        </pc:graphicFrameChg>
        <pc:graphicFrameChg chg="add del mod">
          <ac:chgData name="niv" userId="5fc462a061b974a0" providerId="LiveId" clId="{41E02106-946F-4520-91C0-2300C3E06997}" dt="2023-06-11T04:06:29.500" v="59"/>
          <ac:graphicFrameMkLst>
            <pc:docMk/>
            <pc:sldMk cId="1670536887" sldId="270"/>
            <ac:graphicFrameMk id="17" creationId="{8C9B8439-5596-B9DE-662D-7DE3206AF289}"/>
          </ac:graphicFrameMkLst>
        </pc:graphicFrameChg>
        <pc:picChg chg="add mod">
          <ac:chgData name="niv" userId="5fc462a061b974a0" providerId="LiveId" clId="{41E02106-946F-4520-91C0-2300C3E06997}" dt="2023-06-11T06:41:27.518" v="1266" actId="1076"/>
          <ac:picMkLst>
            <pc:docMk/>
            <pc:sldMk cId="1670536887" sldId="270"/>
            <ac:picMk id="2" creationId="{91F171DB-42C6-4CCC-683A-C234F2963533}"/>
          </ac:picMkLst>
        </pc:picChg>
        <pc:picChg chg="del">
          <ac:chgData name="niv" userId="5fc462a061b974a0" providerId="LiveId" clId="{41E02106-946F-4520-91C0-2300C3E06997}" dt="2023-06-11T04:10:22.111" v="76" actId="478"/>
          <ac:picMkLst>
            <pc:docMk/>
            <pc:sldMk cId="1670536887" sldId="270"/>
            <ac:picMk id="2" creationId="{A7ECAB2A-288C-E436-062C-55BCB6A550FE}"/>
          </ac:picMkLst>
        </pc:picChg>
        <pc:picChg chg="del">
          <ac:chgData name="niv" userId="5fc462a061b974a0" providerId="LiveId" clId="{41E02106-946F-4520-91C0-2300C3E06997}" dt="2023-06-11T04:13:21.060" v="88" actId="478"/>
          <ac:picMkLst>
            <pc:docMk/>
            <pc:sldMk cId="1670536887" sldId="270"/>
            <ac:picMk id="16" creationId="{4DD7ED20-683F-8561-757E-3C19F78F3BAC}"/>
          </ac:picMkLst>
        </pc:picChg>
        <pc:picChg chg="add del mod">
          <ac:chgData name="niv" userId="5fc462a061b974a0" providerId="LiveId" clId="{41E02106-946F-4520-91C0-2300C3E06997}" dt="2023-06-11T04:10:20.109" v="75" actId="478"/>
          <ac:picMkLst>
            <pc:docMk/>
            <pc:sldMk cId="1670536887" sldId="270"/>
            <ac:picMk id="19" creationId="{85CCC31F-CA7A-E0CA-202E-BFCAB20B385F}"/>
          </ac:picMkLst>
        </pc:picChg>
        <pc:picChg chg="add mod">
          <ac:chgData name="niv" userId="5fc462a061b974a0" providerId="LiveId" clId="{41E02106-946F-4520-91C0-2300C3E06997}" dt="2023-06-11T04:34:40.581" v="209" actId="1076"/>
          <ac:picMkLst>
            <pc:docMk/>
            <pc:sldMk cId="1670536887" sldId="270"/>
            <ac:picMk id="20" creationId="{B4D24665-6FB0-88ED-9A4A-6922945C4F60}"/>
          </ac:picMkLst>
        </pc:picChg>
        <pc:picChg chg="add mod">
          <ac:chgData name="niv" userId="5fc462a061b974a0" providerId="LiveId" clId="{41E02106-946F-4520-91C0-2300C3E06997}" dt="2023-06-11T04:13:31.803" v="93" actId="1076"/>
          <ac:picMkLst>
            <pc:docMk/>
            <pc:sldMk cId="1670536887" sldId="270"/>
            <ac:picMk id="21" creationId="{EF01E645-6833-196A-D7C0-85B79E43997F}"/>
          </ac:picMkLst>
        </pc:picChg>
        <pc:picChg chg="add del mod">
          <ac:chgData name="niv" userId="5fc462a061b974a0" providerId="LiveId" clId="{41E02106-946F-4520-91C0-2300C3E06997}" dt="2023-06-11T04:49:48.234" v="317" actId="478"/>
          <ac:picMkLst>
            <pc:docMk/>
            <pc:sldMk cId="1670536887" sldId="270"/>
            <ac:picMk id="22" creationId="{A467F84B-4239-BE20-D024-247003A9091B}"/>
          </ac:picMkLst>
        </pc:picChg>
        <pc:picChg chg="add del mod">
          <ac:chgData name="niv" userId="5fc462a061b974a0" providerId="LiveId" clId="{41E02106-946F-4520-91C0-2300C3E06997}" dt="2023-06-11T04:50:13.280" v="324" actId="478"/>
          <ac:picMkLst>
            <pc:docMk/>
            <pc:sldMk cId="1670536887" sldId="270"/>
            <ac:picMk id="23" creationId="{619F474A-0280-A962-111D-29C671B0CE4E}"/>
          </ac:picMkLst>
        </pc:picChg>
      </pc:sldChg>
      <pc:sldChg chg="addSp delSp modSp mod addAnim delAnim modAnim">
        <pc:chgData name="niv" userId="5fc462a061b974a0" providerId="LiveId" clId="{41E02106-946F-4520-91C0-2300C3E06997}" dt="2023-06-11T06:43:27.512" v="1292" actId="1076"/>
        <pc:sldMkLst>
          <pc:docMk/>
          <pc:sldMk cId="1204780429" sldId="300"/>
        </pc:sldMkLst>
        <pc:spChg chg="del">
          <ac:chgData name="niv" userId="5fc462a061b974a0" providerId="LiveId" clId="{41E02106-946F-4520-91C0-2300C3E06997}" dt="2023-06-11T05:14:43.423" v="434" actId="478"/>
          <ac:spMkLst>
            <pc:docMk/>
            <pc:sldMk cId="1204780429" sldId="300"/>
            <ac:spMk id="14" creationId="{186193B6-8F12-A495-C5AE-98EDD6F0D280}"/>
          </ac:spMkLst>
        </pc:spChg>
        <pc:spChg chg="mod">
          <ac:chgData name="niv" userId="5fc462a061b974a0" providerId="LiveId" clId="{41E02106-946F-4520-91C0-2300C3E06997}" dt="2023-06-11T06:33:52.958" v="1206" actId="20577"/>
          <ac:spMkLst>
            <pc:docMk/>
            <pc:sldMk cId="1204780429" sldId="300"/>
            <ac:spMk id="16" creationId="{BEA2CCCD-C0B6-D56C-D557-328F6C9F70AF}"/>
          </ac:spMkLst>
        </pc:spChg>
        <pc:picChg chg="add mod">
          <ac:chgData name="niv" userId="5fc462a061b974a0" providerId="LiveId" clId="{41E02106-946F-4520-91C0-2300C3E06997}" dt="2023-06-11T06:43:27.512" v="1292" actId="1076"/>
          <ac:picMkLst>
            <pc:docMk/>
            <pc:sldMk cId="1204780429" sldId="300"/>
            <ac:picMk id="3" creationId="{0145349F-9B06-4691-30F8-6A32E2F24AD3}"/>
          </ac:picMkLst>
        </pc:picChg>
        <pc:picChg chg="add del">
          <ac:chgData name="niv" userId="5fc462a061b974a0" providerId="LiveId" clId="{41E02106-946F-4520-91C0-2300C3E06997}" dt="2023-06-11T05:10:59.123" v="417" actId="478"/>
          <ac:picMkLst>
            <pc:docMk/>
            <pc:sldMk cId="1204780429" sldId="300"/>
            <ac:picMk id="3" creationId="{ED99ADF8-C203-4834-A130-47401FEBCB69}"/>
          </ac:picMkLst>
        </pc:picChg>
        <pc:picChg chg="del">
          <ac:chgData name="niv" userId="5fc462a061b974a0" providerId="LiveId" clId="{41E02106-946F-4520-91C0-2300C3E06997}" dt="2023-06-11T04:15:09.881" v="115" actId="478"/>
          <ac:picMkLst>
            <pc:docMk/>
            <pc:sldMk cId="1204780429" sldId="300"/>
            <ac:picMk id="4" creationId="{4336ACDB-B656-23BC-9133-4B88FCEC67D5}"/>
          </ac:picMkLst>
        </pc:picChg>
        <pc:picChg chg="add mod">
          <ac:chgData name="niv" userId="5fc462a061b974a0" providerId="LiveId" clId="{41E02106-946F-4520-91C0-2300C3E06997}" dt="2023-06-11T04:15:10.992" v="116"/>
          <ac:picMkLst>
            <pc:docMk/>
            <pc:sldMk cId="1204780429" sldId="300"/>
            <ac:picMk id="17" creationId="{7CDBB101-2D33-3702-7490-F91482E5DEA4}"/>
          </ac:picMkLst>
        </pc:picChg>
        <pc:picChg chg="add mod modCrop">
          <ac:chgData name="niv" userId="5fc462a061b974a0" providerId="LiveId" clId="{41E02106-946F-4520-91C0-2300C3E06997}" dt="2023-06-11T05:13:09.328" v="433" actId="14100"/>
          <ac:picMkLst>
            <pc:docMk/>
            <pc:sldMk cId="1204780429" sldId="300"/>
            <ac:picMk id="23" creationId="{37E98B83-FDBC-E073-21C9-C55CBCEAC927}"/>
          </ac:picMkLst>
        </pc:picChg>
      </pc:sldChg>
      <pc:sldChg chg="addSp delSp modSp mod ord delAnim modAnim">
        <pc:chgData name="niv" userId="5fc462a061b974a0" providerId="LiveId" clId="{41E02106-946F-4520-91C0-2300C3E06997}" dt="2023-06-11T07:06:35.321" v="1479" actId="1076"/>
        <pc:sldMkLst>
          <pc:docMk/>
          <pc:sldMk cId="1273918784" sldId="319"/>
        </pc:sldMkLst>
        <pc:spChg chg="mod">
          <ac:chgData name="niv" userId="5fc462a061b974a0" providerId="LiveId" clId="{41E02106-946F-4520-91C0-2300C3E06997}" dt="2023-06-11T06:34:29.867" v="1207" actId="1076"/>
          <ac:spMkLst>
            <pc:docMk/>
            <pc:sldMk cId="1273918784" sldId="319"/>
            <ac:spMk id="2" creationId="{29EC87D1-6327-754C-B087-1291E958021F}"/>
          </ac:spMkLst>
        </pc:spChg>
        <pc:spChg chg="mod">
          <ac:chgData name="niv" userId="5fc462a061b974a0" providerId="LiveId" clId="{41E02106-946F-4520-91C0-2300C3E06997}" dt="2023-06-11T05:26:05.609" v="726" actId="20577"/>
          <ac:spMkLst>
            <pc:docMk/>
            <pc:sldMk cId="1273918784" sldId="319"/>
            <ac:spMk id="8" creationId="{56326376-712D-2688-93B5-F828E39DC3BD}"/>
          </ac:spMkLst>
        </pc:spChg>
        <pc:spChg chg="del mod">
          <ac:chgData name="niv" userId="5fc462a061b974a0" providerId="LiveId" clId="{41E02106-946F-4520-91C0-2300C3E06997}" dt="2023-06-11T04:38:44.478" v="226" actId="478"/>
          <ac:spMkLst>
            <pc:docMk/>
            <pc:sldMk cId="1273918784" sldId="319"/>
            <ac:spMk id="10" creationId="{A27E3C70-E187-DA2E-527E-39A829866C66}"/>
          </ac:spMkLst>
        </pc:spChg>
        <pc:spChg chg="del">
          <ac:chgData name="niv" userId="5fc462a061b974a0" providerId="LiveId" clId="{41E02106-946F-4520-91C0-2300C3E06997}" dt="2023-06-11T04:48:56.803" v="313" actId="478"/>
          <ac:spMkLst>
            <pc:docMk/>
            <pc:sldMk cId="1273918784" sldId="319"/>
            <ac:spMk id="24" creationId="{646E55A1-AF57-9527-58E2-E00FDEECAB1A}"/>
          </ac:spMkLst>
        </pc:spChg>
        <pc:grpChg chg="mod">
          <ac:chgData name="niv" userId="5fc462a061b974a0" providerId="LiveId" clId="{41E02106-946F-4520-91C0-2300C3E06997}" dt="2023-06-11T04:48:53" v="311" actId="1076"/>
          <ac:grpSpMkLst>
            <pc:docMk/>
            <pc:sldMk cId="1273918784" sldId="319"/>
            <ac:grpSpMk id="3" creationId="{0A6EB717-C945-46B2-B6CE-0718060096F4}"/>
          </ac:grpSpMkLst>
        </pc:grpChg>
        <pc:picChg chg="add del mod">
          <ac:chgData name="niv" userId="5fc462a061b974a0" providerId="LiveId" clId="{41E02106-946F-4520-91C0-2300C3E06997}" dt="2023-06-11T06:41:59.256" v="1278" actId="478"/>
          <ac:picMkLst>
            <pc:docMk/>
            <pc:sldMk cId="1273918784" sldId="319"/>
            <ac:picMk id="7" creationId="{13238C87-7A3B-C9A3-D01D-2DCED75C3A4A}"/>
          </ac:picMkLst>
        </pc:picChg>
        <pc:picChg chg="del">
          <ac:chgData name="niv" userId="5fc462a061b974a0" providerId="LiveId" clId="{41E02106-946F-4520-91C0-2300C3E06997}" dt="2023-06-11T04:14:26.554" v="103" actId="478"/>
          <ac:picMkLst>
            <pc:docMk/>
            <pc:sldMk cId="1273918784" sldId="319"/>
            <ac:picMk id="7" creationId="{FAE61F69-96B9-C060-80CE-0A7BD22912A3}"/>
          </ac:picMkLst>
        </pc:picChg>
        <pc:picChg chg="add mod">
          <ac:chgData name="niv" userId="5fc462a061b974a0" providerId="LiveId" clId="{41E02106-946F-4520-91C0-2300C3E06997}" dt="2023-06-11T04:14:27.714" v="104"/>
          <ac:picMkLst>
            <pc:docMk/>
            <pc:sldMk cId="1273918784" sldId="319"/>
            <ac:picMk id="9" creationId="{94F1362A-DCAA-9F02-6C4F-8596ECB02686}"/>
          </ac:picMkLst>
        </pc:picChg>
        <pc:picChg chg="add del mod">
          <ac:chgData name="niv" userId="5fc462a061b974a0" providerId="LiveId" clId="{41E02106-946F-4520-91C0-2300C3E06997}" dt="2023-06-11T06:42:08.230" v="1281" actId="478"/>
          <ac:picMkLst>
            <pc:docMk/>
            <pc:sldMk cId="1273918784" sldId="319"/>
            <ac:picMk id="10" creationId="{004E8AB3-70B1-E7A6-7D58-18F2A51103CA}"/>
          </ac:picMkLst>
        </pc:picChg>
        <pc:picChg chg="add mod">
          <ac:chgData name="niv" userId="5fc462a061b974a0" providerId="LiveId" clId="{41E02106-946F-4520-91C0-2300C3E06997}" dt="2023-06-11T06:42:06.630" v="1280"/>
          <ac:picMkLst>
            <pc:docMk/>
            <pc:sldMk cId="1273918784" sldId="319"/>
            <ac:picMk id="11" creationId="{4B546A87-AB14-F9AE-C57D-2369A49ED7F5}"/>
          </ac:picMkLst>
        </pc:picChg>
        <pc:picChg chg="mod">
          <ac:chgData name="niv" userId="5fc462a061b974a0" providerId="LiveId" clId="{41E02106-946F-4520-91C0-2300C3E06997}" dt="2023-06-11T06:54:53.888" v="1466" actId="1076"/>
          <ac:picMkLst>
            <pc:docMk/>
            <pc:sldMk cId="1273918784" sldId="319"/>
            <ac:picMk id="16" creationId="{CE2FCB85-B27D-7FB7-DC5C-2CA736357086}"/>
          </ac:picMkLst>
        </pc:picChg>
        <pc:picChg chg="mod">
          <ac:chgData name="niv" userId="5fc462a061b974a0" providerId="LiveId" clId="{41E02106-946F-4520-91C0-2300C3E06997}" dt="2023-06-11T06:55:14.315" v="1471" actId="1076"/>
          <ac:picMkLst>
            <pc:docMk/>
            <pc:sldMk cId="1273918784" sldId="319"/>
            <ac:picMk id="18" creationId="{DFC62EA7-24F7-CB9E-7D52-961D292A2EC6}"/>
          </ac:picMkLst>
        </pc:picChg>
        <pc:picChg chg="mod">
          <ac:chgData name="niv" userId="5fc462a061b974a0" providerId="LiveId" clId="{41E02106-946F-4520-91C0-2300C3E06997}" dt="2023-06-11T07:06:35.321" v="1479" actId="1076"/>
          <ac:picMkLst>
            <pc:docMk/>
            <pc:sldMk cId="1273918784" sldId="319"/>
            <ac:picMk id="20" creationId="{F3C875C5-9648-2068-AF71-56368BA17C3F}"/>
          </ac:picMkLst>
        </pc:picChg>
        <pc:picChg chg="mod">
          <ac:chgData name="niv" userId="5fc462a061b974a0" providerId="LiveId" clId="{41E02106-946F-4520-91C0-2300C3E06997}" dt="2023-06-11T06:55:02.367" v="1469" actId="1076"/>
          <ac:picMkLst>
            <pc:docMk/>
            <pc:sldMk cId="1273918784" sldId="319"/>
            <ac:picMk id="22" creationId="{14EE9C8A-4FCF-C4B4-B3F0-27B9283AAC44}"/>
          </ac:picMkLst>
        </pc:picChg>
      </pc:sldChg>
      <pc:sldChg chg="addSp delSp modSp mod delAnim modAnim">
        <pc:chgData name="niv" userId="5fc462a061b974a0" providerId="LiveId" clId="{41E02106-946F-4520-91C0-2300C3E06997}" dt="2023-06-11T06:56:05.278" v="1476" actId="14100"/>
        <pc:sldMkLst>
          <pc:docMk/>
          <pc:sldMk cId="3684952926" sldId="320"/>
        </pc:sldMkLst>
        <pc:spChg chg="del">
          <ac:chgData name="niv" userId="5fc462a061b974a0" providerId="LiveId" clId="{41E02106-946F-4520-91C0-2300C3E06997}" dt="2023-06-11T06:05:33.867" v="923" actId="478"/>
          <ac:spMkLst>
            <pc:docMk/>
            <pc:sldMk cId="3684952926" sldId="320"/>
            <ac:spMk id="2" creationId="{CF967E98-0AE1-CC91-93C0-5E834EACA2F4}"/>
          </ac:spMkLst>
        </pc:spChg>
        <pc:spChg chg="add mod">
          <ac:chgData name="niv" userId="5fc462a061b974a0" providerId="LiveId" clId="{41E02106-946F-4520-91C0-2300C3E06997}" dt="2023-06-11T06:49:19.875" v="1314" actId="1076"/>
          <ac:spMkLst>
            <pc:docMk/>
            <pc:sldMk cId="3684952926" sldId="320"/>
            <ac:spMk id="7" creationId="{97CFD517-2F01-0E72-E600-E1722AD8935E}"/>
          </ac:spMkLst>
        </pc:spChg>
        <pc:spChg chg="mod">
          <ac:chgData name="niv" userId="5fc462a061b974a0" providerId="LiveId" clId="{41E02106-946F-4520-91C0-2300C3E06997}" dt="2023-06-11T06:20:59.053" v="1147" actId="20577"/>
          <ac:spMkLst>
            <pc:docMk/>
            <pc:sldMk cId="3684952926" sldId="320"/>
            <ac:spMk id="10" creationId="{F73DEDC3-6F6E-D298-08AF-A0D6AE5EB430}"/>
          </ac:spMkLst>
        </pc:spChg>
        <pc:spChg chg="add mod">
          <ac:chgData name="niv" userId="5fc462a061b974a0" providerId="LiveId" clId="{41E02106-946F-4520-91C0-2300C3E06997}" dt="2023-06-11T06:51:58.047" v="1413" actId="1076"/>
          <ac:spMkLst>
            <pc:docMk/>
            <pc:sldMk cId="3684952926" sldId="320"/>
            <ac:spMk id="12" creationId="{24B3E6A8-F354-1C8B-01F8-D3C5B903E08E}"/>
          </ac:spMkLst>
        </pc:spChg>
        <pc:spChg chg="add mod">
          <ac:chgData name="niv" userId="5fc462a061b974a0" providerId="LiveId" clId="{41E02106-946F-4520-91C0-2300C3E06997}" dt="2023-06-11T06:51:15.486" v="1377" actId="20577"/>
          <ac:spMkLst>
            <pc:docMk/>
            <pc:sldMk cId="3684952926" sldId="320"/>
            <ac:spMk id="13" creationId="{1413A77B-6E3D-5440-234F-29728F95231E}"/>
          </ac:spMkLst>
        </pc:spChg>
        <pc:spChg chg="add mod">
          <ac:chgData name="niv" userId="5fc462a061b974a0" providerId="LiveId" clId="{41E02106-946F-4520-91C0-2300C3E06997}" dt="2023-06-11T06:52:03.800" v="1414" actId="1076"/>
          <ac:spMkLst>
            <pc:docMk/>
            <pc:sldMk cId="3684952926" sldId="320"/>
            <ac:spMk id="14" creationId="{A5CF06B1-0944-AB77-576C-049E8D0952E3}"/>
          </ac:spMkLst>
        </pc:spChg>
        <pc:spChg chg="add mod">
          <ac:chgData name="niv" userId="5fc462a061b974a0" providerId="LiveId" clId="{41E02106-946F-4520-91C0-2300C3E06997}" dt="2023-06-11T06:51:00.068" v="1372" actId="1076"/>
          <ac:spMkLst>
            <pc:docMk/>
            <pc:sldMk cId="3684952926" sldId="320"/>
            <ac:spMk id="15" creationId="{3B5FBDED-BFCA-5C40-A1FC-53EFFD4E7A9E}"/>
          </ac:spMkLst>
        </pc:spChg>
        <pc:spChg chg="del">
          <ac:chgData name="niv" userId="5fc462a061b974a0" providerId="LiveId" clId="{41E02106-946F-4520-91C0-2300C3E06997}" dt="2023-06-11T06:05:32.192" v="922" actId="478"/>
          <ac:spMkLst>
            <pc:docMk/>
            <pc:sldMk cId="3684952926" sldId="320"/>
            <ac:spMk id="17" creationId="{9BE381D4-773A-EB44-1F66-0AC04F61D443}"/>
          </ac:spMkLst>
        </pc:spChg>
        <pc:spChg chg="del">
          <ac:chgData name="niv" userId="5fc462a061b974a0" providerId="LiveId" clId="{41E02106-946F-4520-91C0-2300C3E06997}" dt="2023-06-11T06:05:31.450" v="921" actId="478"/>
          <ac:spMkLst>
            <pc:docMk/>
            <pc:sldMk cId="3684952926" sldId="320"/>
            <ac:spMk id="19" creationId="{EE8AF736-B516-F8EB-389F-17CCEB68D466}"/>
          </ac:spMkLst>
        </pc:spChg>
        <pc:spChg chg="del">
          <ac:chgData name="niv" userId="5fc462a061b974a0" providerId="LiveId" clId="{41E02106-946F-4520-91C0-2300C3E06997}" dt="2023-06-11T06:09:04.474" v="942" actId="478"/>
          <ac:spMkLst>
            <pc:docMk/>
            <pc:sldMk cId="3684952926" sldId="320"/>
            <ac:spMk id="57" creationId="{25E56243-9E63-57A2-D399-A83E020BDDD8}"/>
          </ac:spMkLst>
        </pc:spChg>
        <pc:spChg chg="del">
          <ac:chgData name="niv" userId="5fc462a061b974a0" providerId="LiveId" clId="{41E02106-946F-4520-91C0-2300C3E06997}" dt="2023-06-11T06:09:11.401" v="945" actId="478"/>
          <ac:spMkLst>
            <pc:docMk/>
            <pc:sldMk cId="3684952926" sldId="320"/>
            <ac:spMk id="58" creationId="{26E754AA-74DC-A2AF-AC2B-2251E178002D}"/>
          </ac:spMkLst>
        </pc:spChg>
        <pc:spChg chg="del mod">
          <ac:chgData name="niv" userId="5fc462a061b974a0" providerId="LiveId" clId="{41E02106-946F-4520-91C0-2300C3E06997}" dt="2023-06-11T06:09:08.008" v="943" actId="478"/>
          <ac:spMkLst>
            <pc:docMk/>
            <pc:sldMk cId="3684952926" sldId="320"/>
            <ac:spMk id="59" creationId="{56BF97BD-E37E-772A-501A-9DA920248D54}"/>
          </ac:spMkLst>
        </pc:spChg>
        <pc:spChg chg="del mod">
          <ac:chgData name="niv" userId="5fc462a061b974a0" providerId="LiveId" clId="{41E02106-946F-4520-91C0-2300C3E06997}" dt="2023-06-11T06:05:26.548" v="915" actId="478"/>
          <ac:spMkLst>
            <pc:docMk/>
            <pc:sldMk cId="3684952926" sldId="320"/>
            <ac:spMk id="60" creationId="{730E395D-0033-5076-0DF8-81C8A0ACCDA8}"/>
          </ac:spMkLst>
        </pc:spChg>
        <pc:spChg chg="del">
          <ac:chgData name="niv" userId="5fc462a061b974a0" providerId="LiveId" clId="{41E02106-946F-4520-91C0-2300C3E06997}" dt="2023-06-11T06:08:58.871" v="941" actId="478"/>
          <ac:spMkLst>
            <pc:docMk/>
            <pc:sldMk cId="3684952926" sldId="320"/>
            <ac:spMk id="84" creationId="{E89C5D45-C705-1DC3-06BF-03E85D3B56E5}"/>
          </ac:spMkLst>
        </pc:spChg>
        <pc:spChg chg="del">
          <ac:chgData name="niv" userId="5fc462a061b974a0" providerId="LiveId" clId="{41E02106-946F-4520-91C0-2300C3E06997}" dt="2023-06-11T06:09:09.839" v="944" actId="478"/>
          <ac:spMkLst>
            <pc:docMk/>
            <pc:sldMk cId="3684952926" sldId="320"/>
            <ac:spMk id="85" creationId="{05B449B6-B36F-52DB-F88E-BF96B205DB28}"/>
          </ac:spMkLst>
        </pc:spChg>
        <pc:spChg chg="del">
          <ac:chgData name="niv" userId="5fc462a061b974a0" providerId="LiveId" clId="{41E02106-946F-4520-91C0-2300C3E06997}" dt="2023-06-11T06:05:34.545" v="924" actId="478"/>
          <ac:spMkLst>
            <pc:docMk/>
            <pc:sldMk cId="3684952926" sldId="320"/>
            <ac:spMk id="99" creationId="{6B430E8A-3A82-8391-DCA3-9C39B7A73C03}"/>
          </ac:spMkLst>
        </pc:spChg>
        <pc:spChg chg="del">
          <ac:chgData name="niv" userId="5fc462a061b974a0" providerId="LiveId" clId="{41E02106-946F-4520-91C0-2300C3E06997}" dt="2023-06-11T06:05:35.224" v="925" actId="478"/>
          <ac:spMkLst>
            <pc:docMk/>
            <pc:sldMk cId="3684952926" sldId="320"/>
            <ac:spMk id="100" creationId="{6A13E85E-D467-9A9F-FD7D-BC73CE9BE14D}"/>
          </ac:spMkLst>
        </pc:spChg>
        <pc:spChg chg="del">
          <ac:chgData name="niv" userId="5fc462a061b974a0" providerId="LiveId" clId="{41E02106-946F-4520-91C0-2300C3E06997}" dt="2023-06-11T06:05:36.630" v="927" actId="478"/>
          <ac:spMkLst>
            <pc:docMk/>
            <pc:sldMk cId="3684952926" sldId="320"/>
            <ac:spMk id="101" creationId="{D0A69B25-0772-2CD7-E6CF-18AFAAB72642}"/>
          </ac:spMkLst>
        </pc:spChg>
        <pc:grpChg chg="mod">
          <ac:chgData name="niv" userId="5fc462a061b974a0" providerId="LiveId" clId="{41E02106-946F-4520-91C0-2300C3E06997}" dt="2023-06-11T06:16:52.857" v="1057" actId="688"/>
          <ac:grpSpMkLst>
            <pc:docMk/>
            <pc:sldMk cId="3684952926" sldId="320"/>
            <ac:grpSpMk id="3" creationId="{0A6EB717-C945-46B2-B6CE-0718060096F4}"/>
          </ac:grpSpMkLst>
        </pc:grpChg>
        <pc:picChg chg="add mod">
          <ac:chgData name="niv" userId="5fc462a061b974a0" providerId="LiveId" clId="{41E02106-946F-4520-91C0-2300C3E06997}" dt="2023-06-11T06:43:13.259" v="1289"/>
          <ac:picMkLst>
            <pc:docMk/>
            <pc:sldMk cId="3684952926" sldId="320"/>
            <ac:picMk id="2" creationId="{6E1FB920-9B3B-4BC3-6961-96291EFF1903}"/>
          </ac:picMkLst>
        </pc:picChg>
        <pc:picChg chg="del">
          <ac:chgData name="niv" userId="5fc462a061b974a0" providerId="LiveId" clId="{41E02106-946F-4520-91C0-2300C3E06997}" dt="2023-06-11T04:14:47.725" v="111" actId="478"/>
          <ac:picMkLst>
            <pc:docMk/>
            <pc:sldMk cId="3684952926" sldId="320"/>
            <ac:picMk id="7" creationId="{FAE61F69-96B9-C060-80CE-0A7BD22912A3}"/>
          </ac:picMkLst>
        </pc:picChg>
        <pc:picChg chg="mod">
          <ac:chgData name="niv" userId="5fc462a061b974a0" providerId="LiveId" clId="{41E02106-946F-4520-91C0-2300C3E06997}" dt="2023-06-11T06:17:04.508" v="1059" actId="1076"/>
          <ac:picMkLst>
            <pc:docMk/>
            <pc:sldMk cId="3684952926" sldId="320"/>
            <ac:picMk id="9" creationId="{AD3159C7-C4FB-082D-2AA8-7137868AE361}"/>
          </ac:picMkLst>
        </pc:picChg>
        <pc:picChg chg="mod ord">
          <ac:chgData name="niv" userId="5fc462a061b974a0" providerId="LiveId" clId="{41E02106-946F-4520-91C0-2300C3E06997}" dt="2023-06-11T06:16:33.494" v="1051" actId="1076"/>
          <ac:picMkLst>
            <pc:docMk/>
            <pc:sldMk cId="3684952926" sldId="320"/>
            <ac:picMk id="11" creationId="{24E7881F-47B8-13A3-097F-99B070B5F1E1}"/>
          </ac:picMkLst>
        </pc:picChg>
        <pc:picChg chg="del">
          <ac:chgData name="niv" userId="5fc462a061b974a0" providerId="LiveId" clId="{41E02106-946F-4520-91C0-2300C3E06997}" dt="2023-06-11T06:05:39.261" v="932" actId="478"/>
          <ac:picMkLst>
            <pc:docMk/>
            <pc:sldMk cId="3684952926" sldId="320"/>
            <ac:picMk id="12" creationId="{1665DCC6-22D7-AAEC-41B4-E4D25158296E}"/>
          </ac:picMkLst>
        </pc:picChg>
        <pc:picChg chg="del">
          <ac:chgData name="niv" userId="5fc462a061b974a0" providerId="LiveId" clId="{41E02106-946F-4520-91C0-2300C3E06997}" dt="2023-06-11T06:05:37.749" v="929" actId="478"/>
          <ac:picMkLst>
            <pc:docMk/>
            <pc:sldMk cId="3684952926" sldId="320"/>
            <ac:picMk id="13" creationId="{ABFB058D-C96F-CC31-BB0B-1D30287B609C}"/>
          </ac:picMkLst>
        </pc:picChg>
        <pc:picChg chg="del">
          <ac:chgData name="niv" userId="5fc462a061b974a0" providerId="LiveId" clId="{41E02106-946F-4520-91C0-2300C3E06997}" dt="2023-06-11T06:05:41.703" v="936" actId="478"/>
          <ac:picMkLst>
            <pc:docMk/>
            <pc:sldMk cId="3684952926" sldId="320"/>
            <ac:picMk id="15" creationId="{3E081EE6-641B-97C5-F3CF-5C978D8B08D3}"/>
          </ac:picMkLst>
        </pc:picChg>
        <pc:picChg chg="del">
          <ac:chgData name="niv" userId="5fc462a061b974a0" providerId="LiveId" clId="{41E02106-946F-4520-91C0-2300C3E06997}" dt="2023-06-11T06:09:35.454" v="961" actId="478"/>
          <ac:picMkLst>
            <pc:docMk/>
            <pc:sldMk cId="3684952926" sldId="320"/>
            <ac:picMk id="18" creationId="{5736151E-281F-3D50-1B7D-934A1F062B74}"/>
          </ac:picMkLst>
        </pc:picChg>
        <pc:picChg chg="del">
          <ac:chgData name="niv" userId="5fc462a061b974a0" providerId="LiveId" clId="{41E02106-946F-4520-91C0-2300C3E06997}" dt="2023-06-11T06:05:29.706" v="920" actId="478"/>
          <ac:picMkLst>
            <pc:docMk/>
            <pc:sldMk cId="3684952926" sldId="320"/>
            <ac:picMk id="20" creationId="{32DBC187-AA41-0B24-D514-75FEE0F988FA}"/>
          </ac:picMkLst>
        </pc:picChg>
        <pc:picChg chg="del">
          <ac:chgData name="niv" userId="5fc462a061b974a0" providerId="LiveId" clId="{41E02106-946F-4520-91C0-2300C3E06997}" dt="2023-06-11T06:05:28.079" v="918" actId="478"/>
          <ac:picMkLst>
            <pc:docMk/>
            <pc:sldMk cId="3684952926" sldId="320"/>
            <ac:picMk id="22" creationId="{8C2E3F91-04A8-B5C3-276D-5D6487272BBE}"/>
          </ac:picMkLst>
        </pc:picChg>
        <pc:picChg chg="add mod">
          <ac:chgData name="niv" userId="5fc462a061b974a0" providerId="LiveId" clId="{41E02106-946F-4520-91C0-2300C3E06997}" dt="2023-06-11T04:14:49.256" v="112"/>
          <ac:picMkLst>
            <pc:docMk/>
            <pc:sldMk cId="3684952926" sldId="320"/>
            <ac:picMk id="24" creationId="{C3DCB1F0-0EFD-E07C-BFF6-55E37C2F082D}"/>
          </ac:picMkLst>
        </pc:picChg>
        <pc:picChg chg="del">
          <ac:chgData name="niv" userId="5fc462a061b974a0" providerId="LiveId" clId="{41E02106-946F-4520-91C0-2300C3E06997}" dt="2023-06-11T06:05:40.255" v="933" actId="478"/>
          <ac:picMkLst>
            <pc:docMk/>
            <pc:sldMk cId="3684952926" sldId="320"/>
            <ac:picMk id="25" creationId="{2ACADC9F-774B-5186-EC6C-B3EDC336E90B}"/>
          </ac:picMkLst>
        </pc:picChg>
        <pc:picChg chg="add mod ord">
          <ac:chgData name="niv" userId="5fc462a061b974a0" providerId="LiveId" clId="{41E02106-946F-4520-91C0-2300C3E06997}" dt="2023-06-11T06:16:52.857" v="1057" actId="688"/>
          <ac:picMkLst>
            <pc:docMk/>
            <pc:sldMk cId="3684952926" sldId="320"/>
            <ac:picMk id="27" creationId="{FF04F1AF-E65F-B8B1-DDB5-9FAD3E5870EA}"/>
          </ac:picMkLst>
        </pc:picChg>
        <pc:picChg chg="add del mod">
          <ac:chgData name="niv" userId="5fc462a061b974a0" providerId="LiveId" clId="{41E02106-946F-4520-91C0-2300C3E06997}" dt="2023-06-11T06:11:41.866" v="991" actId="478"/>
          <ac:picMkLst>
            <pc:docMk/>
            <pc:sldMk cId="3684952926" sldId="320"/>
            <ac:picMk id="28" creationId="{D2B2B79B-BDE1-BE6A-0762-CC1B911BEFD4}"/>
          </ac:picMkLst>
        </pc:picChg>
        <pc:picChg chg="del">
          <ac:chgData name="niv" userId="5fc462a061b974a0" providerId="LiveId" clId="{41E02106-946F-4520-91C0-2300C3E06997}" dt="2023-06-11T06:05:40.848" v="934" actId="478"/>
          <ac:picMkLst>
            <pc:docMk/>
            <pc:sldMk cId="3684952926" sldId="320"/>
            <ac:picMk id="29" creationId="{DE0B7F99-1B5B-F06B-63AD-0C03BD5B3B37}"/>
          </ac:picMkLst>
        </pc:picChg>
        <pc:picChg chg="del">
          <ac:chgData name="niv" userId="5fc462a061b974a0" providerId="LiveId" clId="{41E02106-946F-4520-91C0-2300C3E06997}" dt="2023-06-11T06:09:34.414" v="960" actId="478"/>
          <ac:picMkLst>
            <pc:docMk/>
            <pc:sldMk cId="3684952926" sldId="320"/>
            <ac:picMk id="30" creationId="{7949366C-AEDA-A58D-7F86-A69E0AB8A2F2}"/>
          </ac:picMkLst>
        </pc:picChg>
        <pc:picChg chg="del">
          <ac:chgData name="niv" userId="5fc462a061b974a0" providerId="LiveId" clId="{41E02106-946F-4520-91C0-2300C3E06997}" dt="2023-06-11T06:05:26.975" v="916" actId="478"/>
          <ac:picMkLst>
            <pc:docMk/>
            <pc:sldMk cId="3684952926" sldId="320"/>
            <ac:picMk id="31" creationId="{88EA419F-EB1F-4E80-1A7E-B1F8126191E3}"/>
          </ac:picMkLst>
        </pc:picChg>
        <pc:picChg chg="del">
          <ac:chgData name="niv" userId="5fc462a061b974a0" providerId="LiveId" clId="{41E02106-946F-4520-91C0-2300C3E06997}" dt="2023-06-11T06:05:28.740" v="919" actId="478"/>
          <ac:picMkLst>
            <pc:docMk/>
            <pc:sldMk cId="3684952926" sldId="320"/>
            <ac:picMk id="32" creationId="{153C55AD-B582-4CCC-6793-AD5222E41330}"/>
          </ac:picMkLst>
        </pc:picChg>
        <pc:picChg chg="add mod">
          <ac:chgData name="niv" userId="5fc462a061b974a0" providerId="LiveId" clId="{41E02106-946F-4520-91C0-2300C3E06997}" dt="2023-06-11T06:13:35.114" v="1020" actId="1076"/>
          <ac:picMkLst>
            <pc:docMk/>
            <pc:sldMk cId="3684952926" sldId="320"/>
            <ac:picMk id="33" creationId="{186EF02E-F329-A214-911E-04389011C6B8}"/>
          </ac:picMkLst>
        </pc:picChg>
        <pc:picChg chg="add mod">
          <ac:chgData name="niv" userId="5fc462a061b974a0" providerId="LiveId" clId="{41E02106-946F-4520-91C0-2300C3E06997}" dt="2023-06-11T06:16:52.857" v="1057" actId="688"/>
          <ac:picMkLst>
            <pc:docMk/>
            <pc:sldMk cId="3684952926" sldId="320"/>
            <ac:picMk id="35" creationId="{9C9BE541-8D89-9B82-450D-7191C864DB8C}"/>
          </ac:picMkLst>
        </pc:picChg>
        <pc:picChg chg="add mod">
          <ac:chgData name="niv" userId="5fc462a061b974a0" providerId="LiveId" clId="{41E02106-946F-4520-91C0-2300C3E06997}" dt="2023-06-11T06:16:39.837" v="1053" actId="1076"/>
          <ac:picMkLst>
            <pc:docMk/>
            <pc:sldMk cId="3684952926" sldId="320"/>
            <ac:picMk id="36" creationId="{650CDF31-EE17-6811-442C-FD0C8B0B9243}"/>
          </ac:picMkLst>
        </pc:picChg>
        <pc:picChg chg="add mod">
          <ac:chgData name="niv" userId="5fc462a061b974a0" providerId="LiveId" clId="{41E02106-946F-4520-91C0-2300C3E06997}" dt="2023-06-11T06:17:14.970" v="1062" actId="1076"/>
          <ac:picMkLst>
            <pc:docMk/>
            <pc:sldMk cId="3684952926" sldId="320"/>
            <ac:picMk id="38" creationId="{00051C68-00C3-9050-EE0C-E39D39E35F94}"/>
          </ac:picMkLst>
        </pc:picChg>
        <pc:picChg chg="add mod">
          <ac:chgData name="niv" userId="5fc462a061b974a0" providerId="LiveId" clId="{41E02106-946F-4520-91C0-2300C3E06997}" dt="2023-06-11T06:16:52.857" v="1057" actId="688"/>
          <ac:picMkLst>
            <pc:docMk/>
            <pc:sldMk cId="3684952926" sldId="320"/>
            <ac:picMk id="39" creationId="{0BDBD81E-5FBE-9844-73A9-37C42887A910}"/>
          </ac:picMkLst>
        </pc:picChg>
        <pc:picChg chg="add mod">
          <ac:chgData name="niv" userId="5fc462a061b974a0" providerId="LiveId" clId="{41E02106-946F-4520-91C0-2300C3E06997}" dt="2023-06-11T06:13:45.698" v="1025" actId="1076"/>
          <ac:picMkLst>
            <pc:docMk/>
            <pc:sldMk cId="3684952926" sldId="320"/>
            <ac:picMk id="41" creationId="{7264C277-CB96-6A1D-BE0E-2E7C75B62EBE}"/>
          </ac:picMkLst>
        </pc:picChg>
        <pc:picChg chg="del">
          <ac:chgData name="niv" userId="5fc462a061b974a0" providerId="LiveId" clId="{41E02106-946F-4520-91C0-2300C3E06997}" dt="2023-06-11T06:05:38.870" v="931" actId="478"/>
          <ac:picMkLst>
            <pc:docMk/>
            <pc:sldMk cId="3684952926" sldId="320"/>
            <ac:picMk id="44" creationId="{D168CB0F-B016-8CEB-17C2-714FDDDD30B0}"/>
          </ac:picMkLst>
        </pc:picChg>
        <pc:picChg chg="add mod">
          <ac:chgData name="niv" userId="5fc462a061b974a0" providerId="LiveId" clId="{41E02106-946F-4520-91C0-2300C3E06997}" dt="2023-06-11T06:16:52.857" v="1057" actId="688"/>
          <ac:picMkLst>
            <pc:docMk/>
            <pc:sldMk cId="3684952926" sldId="320"/>
            <ac:picMk id="45" creationId="{06885282-1809-9FDF-E80D-09C5454F7A31}"/>
          </ac:picMkLst>
        </pc:picChg>
        <pc:picChg chg="add mod modCrop">
          <ac:chgData name="niv" userId="5fc462a061b974a0" providerId="LiveId" clId="{41E02106-946F-4520-91C0-2300C3E06997}" dt="2023-06-11T06:17:14.970" v="1062" actId="1076"/>
          <ac:picMkLst>
            <pc:docMk/>
            <pc:sldMk cId="3684952926" sldId="320"/>
            <ac:picMk id="48" creationId="{828E067D-9C0C-ACF5-F6C7-8C1ED03BB454}"/>
          </ac:picMkLst>
        </pc:picChg>
        <pc:picChg chg="del">
          <ac:chgData name="niv" userId="5fc462a061b974a0" providerId="LiveId" clId="{41E02106-946F-4520-91C0-2300C3E06997}" dt="2023-06-11T06:05:38.379" v="930" actId="478"/>
          <ac:picMkLst>
            <pc:docMk/>
            <pc:sldMk cId="3684952926" sldId="320"/>
            <ac:picMk id="61" creationId="{97BA841D-E8EC-4BF9-A48C-B7D692AAE8F6}"/>
          </ac:picMkLst>
        </pc:picChg>
        <pc:picChg chg="del">
          <ac:chgData name="niv" userId="5fc462a061b974a0" providerId="LiveId" clId="{41E02106-946F-4520-91C0-2300C3E06997}" dt="2023-06-11T06:09:15.232" v="948" actId="478"/>
          <ac:picMkLst>
            <pc:docMk/>
            <pc:sldMk cId="3684952926" sldId="320"/>
            <ac:picMk id="63" creationId="{3025E57A-B4BE-E407-2AAD-05D2D825CF4E}"/>
          </ac:picMkLst>
        </pc:picChg>
        <pc:picChg chg="del">
          <ac:chgData name="niv" userId="5fc462a061b974a0" providerId="LiveId" clId="{41E02106-946F-4520-91C0-2300C3E06997}" dt="2023-06-11T06:05:41.338" v="935" actId="478"/>
          <ac:picMkLst>
            <pc:docMk/>
            <pc:sldMk cId="3684952926" sldId="320"/>
            <ac:picMk id="82" creationId="{4726648D-7034-1E11-CF6A-2C678083EB44}"/>
          </ac:picMkLst>
        </pc:picChg>
        <pc:cxnChg chg="del mod">
          <ac:chgData name="niv" userId="5fc462a061b974a0" providerId="LiveId" clId="{41E02106-946F-4520-91C0-2300C3E06997}" dt="2023-06-11T06:08:53.305" v="940" actId="478"/>
          <ac:cxnSpMkLst>
            <pc:docMk/>
            <pc:sldMk cId="3684952926" sldId="320"/>
            <ac:cxnSpMk id="14" creationId="{23248792-DA8D-A3A3-FAE3-3F82759A22A1}"/>
          </ac:cxnSpMkLst>
        </pc:cxnChg>
        <pc:cxnChg chg="del mod">
          <ac:chgData name="niv" userId="5fc462a061b974a0" providerId="LiveId" clId="{41E02106-946F-4520-91C0-2300C3E06997}" dt="2023-06-11T06:08:52.658" v="939" actId="478"/>
          <ac:cxnSpMkLst>
            <pc:docMk/>
            <pc:sldMk cId="3684952926" sldId="320"/>
            <ac:cxnSpMk id="16" creationId="{AE49D0C4-2903-EAE6-25A2-38423731FBC9}"/>
          </ac:cxnSpMkLst>
        </pc:cxnChg>
        <pc:cxnChg chg="del mod">
          <ac:chgData name="niv" userId="5fc462a061b974a0" providerId="LiveId" clId="{41E02106-946F-4520-91C0-2300C3E06997}" dt="2023-06-11T06:05:37.124" v="928" actId="478"/>
          <ac:cxnSpMkLst>
            <pc:docMk/>
            <pc:sldMk cId="3684952926" sldId="320"/>
            <ac:cxnSpMk id="34" creationId="{4F78D974-DD77-A670-7B78-84C1B0EB25CC}"/>
          </ac:cxnSpMkLst>
        </pc:cxnChg>
        <pc:cxnChg chg="del mod">
          <ac:chgData name="niv" userId="5fc462a061b974a0" providerId="LiveId" clId="{41E02106-946F-4520-91C0-2300C3E06997}" dt="2023-06-11T06:05:27.575" v="917" actId="478"/>
          <ac:cxnSpMkLst>
            <pc:docMk/>
            <pc:sldMk cId="3684952926" sldId="320"/>
            <ac:cxnSpMk id="37" creationId="{A90C8AC2-A8BD-464C-6C93-5851478625EA}"/>
          </ac:cxnSpMkLst>
        </pc:cxnChg>
        <pc:cxnChg chg="del mod">
          <ac:chgData name="niv" userId="5fc462a061b974a0" providerId="LiveId" clId="{41E02106-946F-4520-91C0-2300C3E06997}" dt="2023-06-11T06:05:43.337" v="937" actId="478"/>
          <ac:cxnSpMkLst>
            <pc:docMk/>
            <pc:sldMk cId="3684952926" sldId="320"/>
            <ac:cxnSpMk id="42" creationId="{A5282E74-7B0E-5BB5-D659-CBC807C517E4}"/>
          </ac:cxnSpMkLst>
        </pc:cxnChg>
        <pc:cxnChg chg="del mod">
          <ac:chgData name="niv" userId="5fc462a061b974a0" providerId="LiveId" clId="{41E02106-946F-4520-91C0-2300C3E06997}" dt="2023-06-11T06:05:24.654" v="913" actId="478"/>
          <ac:cxnSpMkLst>
            <pc:docMk/>
            <pc:sldMk cId="3684952926" sldId="320"/>
            <ac:cxnSpMk id="46" creationId="{336F28BF-07D4-DFD1-7B6F-EA82B8EFF3BA}"/>
          </ac:cxnSpMkLst>
        </pc:cxnChg>
        <pc:cxnChg chg="add mod">
          <ac:chgData name="niv" userId="5fc462a061b974a0" providerId="LiveId" clId="{41E02106-946F-4520-91C0-2300C3E06997}" dt="2023-06-11T06:56:02.880" v="1475" actId="1076"/>
          <ac:cxnSpMkLst>
            <pc:docMk/>
            <pc:sldMk cId="3684952926" sldId="320"/>
            <ac:cxnSpMk id="49" creationId="{AB3B1B0C-5D06-B97E-1FCA-33146C16B16C}"/>
          </ac:cxnSpMkLst>
        </pc:cxnChg>
        <pc:cxnChg chg="add mod">
          <ac:chgData name="niv" userId="5fc462a061b974a0" providerId="LiveId" clId="{41E02106-946F-4520-91C0-2300C3E06997}" dt="2023-06-11T06:56:05.278" v="1476" actId="14100"/>
          <ac:cxnSpMkLst>
            <pc:docMk/>
            <pc:sldMk cId="3684952926" sldId="320"/>
            <ac:cxnSpMk id="51" creationId="{08217F42-F047-76DA-546E-61D3D28099BD}"/>
          </ac:cxnSpMkLst>
        </pc:cxnChg>
        <pc:cxnChg chg="add mod">
          <ac:chgData name="niv" userId="5fc462a061b974a0" providerId="LiveId" clId="{41E02106-946F-4520-91C0-2300C3E06997}" dt="2023-06-11T06:55:58.827" v="1473" actId="1076"/>
          <ac:cxnSpMkLst>
            <pc:docMk/>
            <pc:sldMk cId="3684952926" sldId="320"/>
            <ac:cxnSpMk id="54" creationId="{0E6B9D64-0E3C-EC8A-069C-371FBEC2CCB7}"/>
          </ac:cxnSpMkLst>
        </pc:cxnChg>
        <pc:cxnChg chg="add mod">
          <ac:chgData name="niv" userId="5fc462a061b974a0" providerId="LiveId" clId="{41E02106-946F-4520-91C0-2300C3E06997}" dt="2023-06-11T06:20:28.360" v="1134" actId="14100"/>
          <ac:cxnSpMkLst>
            <pc:docMk/>
            <pc:sldMk cId="3684952926" sldId="320"/>
            <ac:cxnSpMk id="56" creationId="{4F62DDB6-D480-5973-EE79-1F5DC52E08BF}"/>
          </ac:cxnSpMkLst>
        </pc:cxnChg>
        <pc:cxnChg chg="del mod">
          <ac:chgData name="niv" userId="5fc462a061b974a0" providerId="LiveId" clId="{41E02106-946F-4520-91C0-2300C3E06997}" dt="2023-06-11T06:05:35.871" v="926" actId="478"/>
          <ac:cxnSpMkLst>
            <pc:docMk/>
            <pc:sldMk cId="3684952926" sldId="320"/>
            <ac:cxnSpMk id="98" creationId="{DD3AF953-B6D8-2218-8715-3104757744CF}"/>
          </ac:cxnSpMkLst>
        </pc:cxnChg>
      </pc:sldChg>
      <pc:sldChg chg="del">
        <pc:chgData name="niv" userId="5fc462a061b974a0" providerId="LiveId" clId="{41E02106-946F-4520-91C0-2300C3E06997}" dt="2023-06-11T06:10:25.365" v="970" actId="47"/>
        <pc:sldMkLst>
          <pc:docMk/>
          <pc:sldMk cId="830584826" sldId="321"/>
        </pc:sldMkLst>
      </pc:sldChg>
      <pc:sldChg chg="del">
        <pc:chgData name="niv" userId="5fc462a061b974a0" providerId="LiveId" clId="{41E02106-946F-4520-91C0-2300C3E06997}" dt="2023-06-11T06:10:26.790" v="971" actId="47"/>
        <pc:sldMkLst>
          <pc:docMk/>
          <pc:sldMk cId="3794303240" sldId="322"/>
        </pc:sldMkLst>
      </pc:sldChg>
      <pc:sldChg chg="del">
        <pc:chgData name="niv" userId="5fc462a061b974a0" providerId="LiveId" clId="{41E02106-946F-4520-91C0-2300C3E06997}" dt="2023-06-11T06:10:27.831" v="972" actId="47"/>
        <pc:sldMkLst>
          <pc:docMk/>
          <pc:sldMk cId="2050191975" sldId="323"/>
        </pc:sldMkLst>
      </pc:sldChg>
      <pc:sldChg chg="del">
        <pc:chgData name="niv" userId="5fc462a061b974a0" providerId="LiveId" clId="{41E02106-946F-4520-91C0-2300C3E06997}" dt="2023-06-11T04:16:00.672" v="133" actId="47"/>
        <pc:sldMkLst>
          <pc:docMk/>
          <pc:sldMk cId="2914830411" sldId="324"/>
        </pc:sldMkLst>
      </pc:sldChg>
      <pc:sldChg chg="del">
        <pc:chgData name="niv" userId="5fc462a061b974a0" providerId="LiveId" clId="{41E02106-946F-4520-91C0-2300C3E06997}" dt="2023-06-11T06:10:29.138" v="973" actId="47"/>
        <pc:sldMkLst>
          <pc:docMk/>
          <pc:sldMk cId="3427104631" sldId="325"/>
        </pc:sldMkLst>
      </pc:sldChg>
      <pc:sldChg chg="del">
        <pc:chgData name="niv" userId="5fc462a061b974a0" providerId="LiveId" clId="{41E02106-946F-4520-91C0-2300C3E06997}" dt="2023-06-11T04:15:57.178" v="132" actId="47"/>
        <pc:sldMkLst>
          <pc:docMk/>
          <pc:sldMk cId="3108704337" sldId="326"/>
        </pc:sldMkLst>
      </pc:sldChg>
      <pc:sldChg chg="del">
        <pc:chgData name="niv" userId="5fc462a061b974a0" providerId="LiveId" clId="{41E02106-946F-4520-91C0-2300C3E06997}" dt="2023-06-11T04:15:50.523" v="130" actId="47"/>
        <pc:sldMkLst>
          <pc:docMk/>
          <pc:sldMk cId="1421023635" sldId="328"/>
        </pc:sldMkLst>
      </pc:sldChg>
      <pc:sldChg chg="del">
        <pc:chgData name="niv" userId="5fc462a061b974a0" providerId="LiveId" clId="{41E02106-946F-4520-91C0-2300C3E06997}" dt="2023-06-11T04:15:31.089" v="122" actId="47"/>
        <pc:sldMkLst>
          <pc:docMk/>
          <pc:sldMk cId="3249185387" sldId="330"/>
        </pc:sldMkLst>
      </pc:sldChg>
      <pc:sldChg chg="del">
        <pc:chgData name="niv" userId="5fc462a061b974a0" providerId="LiveId" clId="{41E02106-946F-4520-91C0-2300C3E06997}" dt="2023-06-11T04:15:32.196" v="123" actId="47"/>
        <pc:sldMkLst>
          <pc:docMk/>
          <pc:sldMk cId="939364193" sldId="331"/>
        </pc:sldMkLst>
      </pc:sldChg>
      <pc:sldChg chg="del">
        <pc:chgData name="niv" userId="5fc462a061b974a0" providerId="LiveId" clId="{41E02106-946F-4520-91C0-2300C3E06997}" dt="2023-06-11T04:15:55.049" v="131" actId="47"/>
        <pc:sldMkLst>
          <pc:docMk/>
          <pc:sldMk cId="1706707438" sldId="332"/>
        </pc:sldMkLst>
      </pc:sldChg>
      <pc:sldChg chg="del">
        <pc:chgData name="niv" userId="5fc462a061b974a0" providerId="LiveId" clId="{41E02106-946F-4520-91C0-2300C3E06997}" dt="2023-06-11T04:15:47.840" v="129" actId="47"/>
        <pc:sldMkLst>
          <pc:docMk/>
          <pc:sldMk cId="1873245114" sldId="333"/>
        </pc:sldMkLst>
      </pc:sldChg>
      <pc:sldChg chg="del">
        <pc:chgData name="niv" userId="5fc462a061b974a0" providerId="LiveId" clId="{41E02106-946F-4520-91C0-2300C3E06997}" dt="2023-06-11T04:15:29.655" v="121" actId="47"/>
        <pc:sldMkLst>
          <pc:docMk/>
          <pc:sldMk cId="2789607506" sldId="334"/>
        </pc:sldMkLst>
      </pc:sldChg>
      <pc:sldChg chg="addSp delSp modSp del mod delAnim modAnim">
        <pc:chgData name="niv" userId="5fc462a061b974a0" providerId="LiveId" clId="{41E02106-946F-4520-91C0-2300C3E06997}" dt="2023-06-11T06:00:17.600" v="911" actId="2696"/>
        <pc:sldMkLst>
          <pc:docMk/>
          <pc:sldMk cId="735090331" sldId="335"/>
        </pc:sldMkLst>
        <pc:spChg chg="mod">
          <ac:chgData name="niv" userId="5fc462a061b974a0" providerId="LiveId" clId="{41E02106-946F-4520-91C0-2300C3E06997}" dt="2023-06-11T06:00:02.654" v="906" actId="6549"/>
          <ac:spMkLst>
            <pc:docMk/>
            <pc:sldMk cId="735090331" sldId="335"/>
            <ac:spMk id="17" creationId="{B2794DD0-D1E3-BAA2-52E2-C75C591FFDA5}"/>
          </ac:spMkLst>
        </pc:spChg>
        <pc:spChg chg="add mod">
          <ac:chgData name="niv" userId="5fc462a061b974a0" providerId="LiveId" clId="{41E02106-946F-4520-91C0-2300C3E06997}" dt="2023-06-11T05:59:56.853" v="903" actId="6549"/>
          <ac:spMkLst>
            <pc:docMk/>
            <pc:sldMk cId="735090331" sldId="335"/>
            <ac:spMk id="18" creationId="{BEFE32B4-6363-F0CB-572E-74DA42F67EE2}"/>
          </ac:spMkLst>
        </pc:spChg>
        <pc:spChg chg="mod">
          <ac:chgData name="niv" userId="5fc462a061b974a0" providerId="LiveId" clId="{41E02106-946F-4520-91C0-2300C3E06997}" dt="2023-06-11T06:00:00.421" v="905" actId="6549"/>
          <ac:spMkLst>
            <pc:docMk/>
            <pc:sldMk cId="735090331" sldId="335"/>
            <ac:spMk id="19" creationId="{BA665CA7-7E89-90B6-C317-15A2A52C5301}"/>
          </ac:spMkLst>
        </pc:spChg>
        <pc:spChg chg="del">
          <ac:chgData name="niv" userId="5fc462a061b974a0" providerId="LiveId" clId="{41E02106-946F-4520-91C0-2300C3E06997}" dt="2023-06-11T05:56:04.839" v="881" actId="478"/>
          <ac:spMkLst>
            <pc:docMk/>
            <pc:sldMk cId="735090331" sldId="335"/>
            <ac:spMk id="20" creationId="{33656FC1-5E00-4A07-80A8-7F3AD7D73698}"/>
          </ac:spMkLst>
        </pc:spChg>
        <pc:spChg chg="del">
          <ac:chgData name="niv" userId="5fc462a061b974a0" providerId="LiveId" clId="{41E02106-946F-4520-91C0-2300C3E06997}" dt="2023-06-11T05:56:10.986" v="884" actId="478"/>
          <ac:spMkLst>
            <pc:docMk/>
            <pc:sldMk cId="735090331" sldId="335"/>
            <ac:spMk id="22" creationId="{EA5BEBCA-E10C-257D-6C09-4BCF7D1E33AB}"/>
          </ac:spMkLst>
        </pc:spChg>
        <pc:spChg chg="del">
          <ac:chgData name="niv" userId="5fc462a061b974a0" providerId="LiveId" clId="{41E02106-946F-4520-91C0-2300C3E06997}" dt="2023-06-11T05:56:07.285" v="883" actId="478"/>
          <ac:spMkLst>
            <pc:docMk/>
            <pc:sldMk cId="735090331" sldId="335"/>
            <ac:spMk id="24" creationId="{FA841340-F505-4B56-F4F6-F457C9D05CBA}"/>
          </ac:spMkLst>
        </pc:spChg>
        <pc:spChg chg="mod">
          <ac:chgData name="niv" userId="5fc462a061b974a0" providerId="LiveId" clId="{41E02106-946F-4520-91C0-2300C3E06997}" dt="2023-06-11T06:00:04.483" v="907" actId="6549"/>
          <ac:spMkLst>
            <pc:docMk/>
            <pc:sldMk cId="735090331" sldId="335"/>
            <ac:spMk id="26" creationId="{908492B8-2DD9-B3BF-3773-3E9ACF07DB3A}"/>
          </ac:spMkLst>
        </pc:spChg>
        <pc:spChg chg="mod">
          <ac:chgData name="niv" userId="5fc462a061b974a0" providerId="LiveId" clId="{41E02106-946F-4520-91C0-2300C3E06997}" dt="2023-06-11T06:00:07.194" v="909" actId="6549"/>
          <ac:spMkLst>
            <pc:docMk/>
            <pc:sldMk cId="735090331" sldId="335"/>
            <ac:spMk id="27" creationId="{C4606319-5DF0-FCB9-58C5-47AFA0F5B84C}"/>
          </ac:spMkLst>
        </pc:spChg>
        <pc:spChg chg="mod">
          <ac:chgData name="niv" userId="5fc462a061b974a0" providerId="LiveId" clId="{41E02106-946F-4520-91C0-2300C3E06997}" dt="2023-06-11T05:59:58.654" v="904" actId="6549"/>
          <ac:spMkLst>
            <pc:docMk/>
            <pc:sldMk cId="735090331" sldId="335"/>
            <ac:spMk id="32" creationId="{596B2AB8-8E80-3169-8351-C053D043567E}"/>
          </ac:spMkLst>
        </pc:spChg>
        <pc:spChg chg="mod">
          <ac:chgData name="niv" userId="5fc462a061b974a0" providerId="LiveId" clId="{41E02106-946F-4520-91C0-2300C3E06997}" dt="2023-06-11T05:59:54.149" v="902" actId="6549"/>
          <ac:spMkLst>
            <pc:docMk/>
            <pc:sldMk cId="735090331" sldId="335"/>
            <ac:spMk id="35" creationId="{DBA3ED2E-61F3-E147-9B8E-F32113BADAE5}"/>
          </ac:spMkLst>
        </pc:spChg>
        <pc:spChg chg="del">
          <ac:chgData name="niv" userId="5fc462a061b974a0" providerId="LiveId" clId="{41E02106-946F-4520-91C0-2300C3E06997}" dt="2023-06-11T05:55:49.718" v="873" actId="478"/>
          <ac:spMkLst>
            <pc:docMk/>
            <pc:sldMk cId="735090331" sldId="335"/>
            <ac:spMk id="36" creationId="{31C2C39B-99DB-9117-A0EE-C7195CD26A16}"/>
          </ac:spMkLst>
        </pc:spChg>
        <pc:spChg chg="mod">
          <ac:chgData name="niv" userId="5fc462a061b974a0" providerId="LiveId" clId="{41E02106-946F-4520-91C0-2300C3E06997}" dt="2023-06-11T05:59:51.321" v="900" actId="6549"/>
          <ac:spMkLst>
            <pc:docMk/>
            <pc:sldMk cId="735090331" sldId="335"/>
            <ac:spMk id="39" creationId="{F6A49784-598F-1C4A-CDF2-C7801EF809D2}"/>
          </ac:spMkLst>
        </pc:spChg>
        <pc:spChg chg="mod">
          <ac:chgData name="niv" userId="5fc462a061b974a0" providerId="LiveId" clId="{41E02106-946F-4520-91C0-2300C3E06997}" dt="2023-06-11T06:00:08.961" v="910" actId="6549"/>
          <ac:spMkLst>
            <pc:docMk/>
            <pc:sldMk cId="735090331" sldId="335"/>
            <ac:spMk id="41" creationId="{A63282FF-7412-44CC-AB33-F5957007BBEC}"/>
          </ac:spMkLst>
        </pc:spChg>
        <pc:spChg chg="del">
          <ac:chgData name="niv" userId="5fc462a061b974a0" providerId="LiveId" clId="{41E02106-946F-4520-91C0-2300C3E06997}" dt="2023-06-11T05:55:39.111" v="872" actId="478"/>
          <ac:spMkLst>
            <pc:docMk/>
            <pc:sldMk cId="735090331" sldId="335"/>
            <ac:spMk id="43" creationId="{C9A47963-EA91-74EA-A1CC-B1CC64FE3D8C}"/>
          </ac:spMkLst>
        </pc:spChg>
        <pc:spChg chg="del">
          <ac:chgData name="niv" userId="5fc462a061b974a0" providerId="LiveId" clId="{41E02106-946F-4520-91C0-2300C3E06997}" dt="2023-06-11T05:55:54.039" v="874" actId="478"/>
          <ac:spMkLst>
            <pc:docMk/>
            <pc:sldMk cId="735090331" sldId="335"/>
            <ac:spMk id="44" creationId="{AAE0B791-75B8-B386-C1A6-4EC309312813}"/>
          </ac:spMkLst>
        </pc:spChg>
        <pc:spChg chg="del">
          <ac:chgData name="niv" userId="5fc462a061b974a0" providerId="LiveId" clId="{41E02106-946F-4520-91C0-2300C3E06997}" dt="2023-06-11T05:55:57.021" v="876" actId="478"/>
          <ac:spMkLst>
            <pc:docMk/>
            <pc:sldMk cId="735090331" sldId="335"/>
            <ac:spMk id="45" creationId="{99C0AB90-F4B4-B213-3480-E366BAF49F59}"/>
          </ac:spMkLst>
        </pc:spChg>
        <pc:spChg chg="mod">
          <ac:chgData name="niv" userId="5fc462a061b974a0" providerId="LiveId" clId="{41E02106-946F-4520-91C0-2300C3E06997}" dt="2023-06-11T05:59:48.765" v="899" actId="6549"/>
          <ac:spMkLst>
            <pc:docMk/>
            <pc:sldMk cId="735090331" sldId="335"/>
            <ac:spMk id="88" creationId="{7A6A79D7-37D6-AC5A-5265-88A6A5B20297}"/>
          </ac:spMkLst>
        </pc:spChg>
        <pc:spChg chg="del">
          <ac:chgData name="niv" userId="5fc462a061b974a0" providerId="LiveId" clId="{41E02106-946F-4520-91C0-2300C3E06997}" dt="2023-06-11T05:55:59.185" v="878" actId="478"/>
          <ac:spMkLst>
            <pc:docMk/>
            <pc:sldMk cId="735090331" sldId="335"/>
            <ac:spMk id="99" creationId="{C00EE596-6405-8A24-47C5-73A29DE87C84}"/>
          </ac:spMkLst>
        </pc:spChg>
        <pc:picChg chg="del">
          <ac:chgData name="niv" userId="5fc462a061b974a0" providerId="LiveId" clId="{41E02106-946F-4520-91C0-2300C3E06997}" dt="2023-06-11T04:15:17.335" v="117" actId="478"/>
          <ac:picMkLst>
            <pc:docMk/>
            <pc:sldMk cId="735090331" sldId="335"/>
            <ac:picMk id="7" creationId="{FAE61F69-96B9-C060-80CE-0A7BD22912A3}"/>
          </ac:picMkLst>
        </pc:picChg>
        <pc:picChg chg="add mod">
          <ac:chgData name="niv" userId="5fc462a061b974a0" providerId="LiveId" clId="{41E02106-946F-4520-91C0-2300C3E06997}" dt="2023-06-11T04:15:18.762" v="118"/>
          <ac:picMkLst>
            <pc:docMk/>
            <pc:sldMk cId="735090331" sldId="335"/>
            <ac:picMk id="9" creationId="{D57E1757-6172-278A-5EFE-43957292C9B1}"/>
          </ac:picMkLst>
        </pc:picChg>
        <pc:cxnChg chg="add mod">
          <ac:chgData name="niv" userId="5fc462a061b974a0" providerId="LiveId" clId="{41E02106-946F-4520-91C0-2300C3E06997}" dt="2023-06-11T06:00:02.654" v="906" actId="6549"/>
          <ac:cxnSpMkLst>
            <pc:docMk/>
            <pc:sldMk cId="735090331" sldId="335"/>
            <ac:cxnSpMk id="10" creationId="{B283F4BB-4A07-AD55-D0A0-D72534778F3A}"/>
          </ac:cxnSpMkLst>
        </pc:cxnChg>
        <pc:cxnChg chg="mod">
          <ac:chgData name="niv" userId="5fc462a061b974a0" providerId="LiveId" clId="{41E02106-946F-4520-91C0-2300C3E06997}" dt="2023-06-11T05:59:58.654" v="904" actId="6549"/>
          <ac:cxnSpMkLst>
            <pc:docMk/>
            <pc:sldMk cId="735090331" sldId="335"/>
            <ac:cxnSpMk id="47" creationId="{BFAAECBB-0CAE-C59E-3BBF-7D08999B2872}"/>
          </ac:cxnSpMkLst>
        </pc:cxnChg>
        <pc:cxnChg chg="mod">
          <ac:chgData name="niv" userId="5fc462a061b974a0" providerId="LiveId" clId="{41E02106-946F-4520-91C0-2300C3E06997}" dt="2023-06-11T05:55:49.718" v="873" actId="478"/>
          <ac:cxnSpMkLst>
            <pc:docMk/>
            <pc:sldMk cId="735090331" sldId="335"/>
            <ac:cxnSpMk id="49" creationId="{466382B4-D3B6-3D3F-BD71-1808D30C6D67}"/>
          </ac:cxnSpMkLst>
        </pc:cxnChg>
        <pc:cxnChg chg="del mod">
          <ac:chgData name="niv" userId="5fc462a061b974a0" providerId="LiveId" clId="{41E02106-946F-4520-91C0-2300C3E06997}" dt="2023-06-11T05:55:37.298" v="871" actId="478"/>
          <ac:cxnSpMkLst>
            <pc:docMk/>
            <pc:sldMk cId="735090331" sldId="335"/>
            <ac:cxnSpMk id="51" creationId="{D85374E2-29D6-4851-C910-D8A1461EF1EA}"/>
          </ac:cxnSpMkLst>
        </pc:cxnChg>
        <pc:cxnChg chg="mod">
          <ac:chgData name="niv" userId="5fc462a061b974a0" providerId="LiveId" clId="{41E02106-946F-4520-91C0-2300C3E06997}" dt="2023-06-11T05:59:54.149" v="902" actId="6549"/>
          <ac:cxnSpMkLst>
            <pc:docMk/>
            <pc:sldMk cId="735090331" sldId="335"/>
            <ac:cxnSpMk id="53" creationId="{A1DF081F-6771-71C5-0762-D2D83F0347A0}"/>
          </ac:cxnSpMkLst>
        </pc:cxnChg>
        <pc:cxnChg chg="mod">
          <ac:chgData name="niv" userId="5fc462a061b974a0" providerId="LiveId" clId="{41E02106-946F-4520-91C0-2300C3E06997}" dt="2023-06-11T05:59:51.321" v="900" actId="6549"/>
          <ac:cxnSpMkLst>
            <pc:docMk/>
            <pc:sldMk cId="735090331" sldId="335"/>
            <ac:cxnSpMk id="55" creationId="{E96905A1-6A96-096C-B600-A709EA38F835}"/>
          </ac:cxnSpMkLst>
        </pc:cxnChg>
        <pc:cxnChg chg="del mod">
          <ac:chgData name="niv" userId="5fc462a061b974a0" providerId="LiveId" clId="{41E02106-946F-4520-91C0-2300C3E06997}" dt="2023-06-11T05:55:55.158" v="875" actId="478"/>
          <ac:cxnSpMkLst>
            <pc:docMk/>
            <pc:sldMk cId="735090331" sldId="335"/>
            <ac:cxnSpMk id="58" creationId="{1F80184F-79E5-925C-4D71-054632D80668}"/>
          </ac:cxnSpMkLst>
        </pc:cxnChg>
        <pc:cxnChg chg="del mod">
          <ac:chgData name="niv" userId="5fc462a061b974a0" providerId="LiveId" clId="{41E02106-946F-4520-91C0-2300C3E06997}" dt="2023-06-11T05:55:57.699" v="877" actId="478"/>
          <ac:cxnSpMkLst>
            <pc:docMk/>
            <pc:sldMk cId="735090331" sldId="335"/>
            <ac:cxnSpMk id="61" creationId="{B5080547-5295-6C41-9423-787E6C09DA39}"/>
          </ac:cxnSpMkLst>
        </pc:cxnChg>
        <pc:cxnChg chg="del mod">
          <ac:chgData name="niv" userId="5fc462a061b974a0" providerId="LiveId" clId="{41E02106-946F-4520-91C0-2300C3E06997}" dt="2023-06-11T05:56:11.648" v="885" actId="478"/>
          <ac:cxnSpMkLst>
            <pc:docMk/>
            <pc:sldMk cId="735090331" sldId="335"/>
            <ac:cxnSpMk id="76" creationId="{C5A3A004-A83F-E494-E6CF-AC5D2989B373}"/>
          </ac:cxnSpMkLst>
        </pc:cxnChg>
        <pc:cxnChg chg="del mod">
          <ac:chgData name="niv" userId="5fc462a061b974a0" providerId="LiveId" clId="{41E02106-946F-4520-91C0-2300C3E06997}" dt="2023-06-11T05:56:03.268" v="880" actId="478"/>
          <ac:cxnSpMkLst>
            <pc:docMk/>
            <pc:sldMk cId="735090331" sldId="335"/>
            <ac:cxnSpMk id="79" creationId="{45895E3C-60C5-E246-73B0-54ED7A6B4CE4}"/>
          </ac:cxnSpMkLst>
        </pc:cxnChg>
        <pc:cxnChg chg="mod">
          <ac:chgData name="niv" userId="5fc462a061b974a0" providerId="LiveId" clId="{41E02106-946F-4520-91C0-2300C3E06997}" dt="2023-06-11T05:56:38.606" v="892" actId="14100"/>
          <ac:cxnSpMkLst>
            <pc:docMk/>
            <pc:sldMk cId="735090331" sldId="335"/>
            <ac:cxnSpMk id="82" creationId="{8DF72D44-7321-BE23-55C6-47418623CD44}"/>
          </ac:cxnSpMkLst>
        </pc:cxnChg>
        <pc:cxnChg chg="del mod">
          <ac:chgData name="niv" userId="5fc462a061b974a0" providerId="LiveId" clId="{41E02106-946F-4520-91C0-2300C3E06997}" dt="2023-06-11T05:56:05.986" v="882" actId="478"/>
          <ac:cxnSpMkLst>
            <pc:docMk/>
            <pc:sldMk cId="735090331" sldId="335"/>
            <ac:cxnSpMk id="85" creationId="{0DFD4A52-965E-6413-A2B8-1D5426E700B2}"/>
          </ac:cxnSpMkLst>
        </pc:cxnChg>
        <pc:cxnChg chg="mod">
          <ac:chgData name="niv" userId="5fc462a061b974a0" providerId="LiveId" clId="{41E02106-946F-4520-91C0-2300C3E06997}" dt="2023-06-11T05:59:48.765" v="899" actId="6549"/>
          <ac:cxnSpMkLst>
            <pc:docMk/>
            <pc:sldMk cId="735090331" sldId="335"/>
            <ac:cxnSpMk id="90" creationId="{4291CBBE-2F42-B0B7-B5A5-9254F656E781}"/>
          </ac:cxnSpMkLst>
        </pc:cxnChg>
        <pc:cxnChg chg="del mod">
          <ac:chgData name="niv" userId="5fc462a061b974a0" providerId="LiveId" clId="{41E02106-946F-4520-91C0-2300C3E06997}" dt="2023-06-11T05:55:59.909" v="879" actId="478"/>
          <ac:cxnSpMkLst>
            <pc:docMk/>
            <pc:sldMk cId="735090331" sldId="335"/>
            <ac:cxnSpMk id="103" creationId="{41F571CA-4803-A6D2-CAFC-ED7AF842EF57}"/>
          </ac:cxnSpMkLst>
        </pc:cxnChg>
      </pc:sldChg>
      <pc:sldChg chg="addSp delSp modSp del mod delAnim modAnim">
        <pc:chgData name="niv" userId="5fc462a061b974a0" providerId="LiveId" clId="{41E02106-946F-4520-91C0-2300C3E06997}" dt="2023-06-11T06:33:46.961" v="1204" actId="47"/>
        <pc:sldMkLst>
          <pc:docMk/>
          <pc:sldMk cId="553357121" sldId="336"/>
        </pc:sldMkLst>
        <pc:spChg chg="mod">
          <ac:chgData name="niv" userId="5fc462a061b974a0" providerId="LiveId" clId="{41E02106-946F-4520-91C0-2300C3E06997}" dt="2023-06-11T06:22:14.207" v="1168" actId="20577"/>
          <ac:spMkLst>
            <pc:docMk/>
            <pc:sldMk cId="553357121" sldId="336"/>
            <ac:spMk id="2" creationId="{40A22662-28EA-A3EB-6E34-43324B4CEC4E}"/>
          </ac:spMkLst>
        </pc:spChg>
        <pc:spChg chg="mod">
          <ac:chgData name="niv" userId="5fc462a061b974a0" providerId="LiveId" clId="{41E02106-946F-4520-91C0-2300C3E06997}" dt="2023-06-11T05:49:34.382" v="826" actId="1076"/>
          <ac:spMkLst>
            <pc:docMk/>
            <pc:sldMk cId="553357121" sldId="336"/>
            <ac:spMk id="16" creationId="{F81DADF6-B9CC-B710-8488-C595AB0C036A}"/>
          </ac:spMkLst>
        </pc:spChg>
        <pc:picChg chg="del">
          <ac:chgData name="niv" userId="5fc462a061b974a0" providerId="LiveId" clId="{41E02106-946F-4520-91C0-2300C3E06997}" dt="2023-06-11T04:15:00.210" v="113" actId="478"/>
          <ac:picMkLst>
            <pc:docMk/>
            <pc:sldMk cId="553357121" sldId="336"/>
            <ac:picMk id="7" creationId="{FAE61F69-96B9-C060-80CE-0A7BD22912A3}"/>
          </ac:picMkLst>
        </pc:picChg>
        <pc:picChg chg="add mod">
          <ac:chgData name="niv" userId="5fc462a061b974a0" providerId="LiveId" clId="{41E02106-946F-4520-91C0-2300C3E06997}" dt="2023-06-11T04:15:01.315" v="114"/>
          <ac:picMkLst>
            <pc:docMk/>
            <pc:sldMk cId="553357121" sldId="336"/>
            <ac:picMk id="8" creationId="{BE62E300-8BA5-F978-A68D-C3D86A696FBF}"/>
          </ac:picMkLst>
        </pc:picChg>
      </pc:sldChg>
      <pc:sldChg chg="addSp delSp modSp mod ord delAnim modAnim">
        <pc:chgData name="niv" userId="5fc462a061b974a0" providerId="LiveId" clId="{41E02106-946F-4520-91C0-2300C3E06997}" dt="2023-06-11T13:39:01.685" v="1486" actId="20577"/>
        <pc:sldMkLst>
          <pc:docMk/>
          <pc:sldMk cId="2811508525" sldId="337"/>
        </pc:sldMkLst>
        <pc:spChg chg="mod">
          <ac:chgData name="niv" userId="5fc462a061b974a0" providerId="LiveId" clId="{41E02106-946F-4520-91C0-2300C3E06997}" dt="2023-06-11T05:54:05.640" v="861" actId="255"/>
          <ac:spMkLst>
            <pc:docMk/>
            <pc:sldMk cId="2811508525" sldId="337"/>
            <ac:spMk id="2" creationId="{8456A494-E97E-7559-12CB-7A5F9A879156}"/>
          </ac:spMkLst>
        </pc:spChg>
        <pc:spChg chg="mod">
          <ac:chgData name="niv" userId="5fc462a061b974a0" providerId="LiveId" clId="{41E02106-946F-4520-91C0-2300C3E06997}" dt="2023-06-11T05:54:24.902" v="864" actId="255"/>
          <ac:spMkLst>
            <pc:docMk/>
            <pc:sldMk cId="2811508525" sldId="337"/>
            <ac:spMk id="8" creationId="{0FFBE9EE-6A71-5CA7-14BA-4E1535A15C75}"/>
          </ac:spMkLst>
        </pc:spChg>
        <pc:spChg chg="mod">
          <ac:chgData name="niv" userId="5fc462a061b974a0" providerId="LiveId" clId="{41E02106-946F-4520-91C0-2300C3E06997}" dt="2023-06-11T05:54:13.542" v="862" actId="255"/>
          <ac:spMkLst>
            <pc:docMk/>
            <pc:sldMk cId="2811508525" sldId="337"/>
            <ac:spMk id="9" creationId="{1BC53BBB-FEE3-7898-FF2D-2ACAD440BF61}"/>
          </ac:spMkLst>
        </pc:spChg>
        <pc:spChg chg="mod">
          <ac:chgData name="niv" userId="5fc462a061b974a0" providerId="LiveId" clId="{41E02106-946F-4520-91C0-2300C3E06997}" dt="2023-06-11T13:39:01.685" v="1486" actId="20577"/>
          <ac:spMkLst>
            <pc:docMk/>
            <pc:sldMk cId="2811508525" sldId="337"/>
            <ac:spMk id="10" creationId="{0B67BC79-DAE3-1EAD-B611-7ECF766890B3}"/>
          </ac:spMkLst>
        </pc:spChg>
        <pc:spChg chg="mod">
          <ac:chgData name="niv" userId="5fc462a061b974a0" providerId="LiveId" clId="{41E02106-946F-4520-91C0-2300C3E06997}" dt="2023-06-11T05:54:19.352" v="863" actId="255"/>
          <ac:spMkLst>
            <pc:docMk/>
            <pc:sldMk cId="2811508525" sldId="337"/>
            <ac:spMk id="11" creationId="{19A1676F-D058-B4B3-9536-70795E7507D4}"/>
          </ac:spMkLst>
        </pc:spChg>
        <pc:spChg chg="mod">
          <ac:chgData name="niv" userId="5fc462a061b974a0" providerId="LiveId" clId="{41E02106-946F-4520-91C0-2300C3E06997}" dt="2023-06-11T05:58:29.597" v="898" actId="20577"/>
          <ac:spMkLst>
            <pc:docMk/>
            <pc:sldMk cId="2811508525" sldId="337"/>
            <ac:spMk id="12" creationId="{05456783-C795-B879-38A9-9E935381A625}"/>
          </ac:spMkLst>
        </pc:spChg>
        <pc:spChg chg="mod">
          <ac:chgData name="niv" userId="5fc462a061b974a0" providerId="LiveId" clId="{41E02106-946F-4520-91C0-2300C3E06997}" dt="2023-06-11T05:18:24.351" v="496" actId="1076"/>
          <ac:spMkLst>
            <pc:docMk/>
            <pc:sldMk cId="2811508525" sldId="337"/>
            <ac:spMk id="14" creationId="{107C7E04-F0F8-8B8E-C49F-53DB75F9F97E}"/>
          </ac:spMkLst>
        </pc:spChg>
        <pc:picChg chg="add mod">
          <ac:chgData name="niv" userId="5fc462a061b974a0" providerId="LiveId" clId="{41E02106-946F-4520-91C0-2300C3E06997}" dt="2023-06-11T06:43:10.634" v="1288"/>
          <ac:picMkLst>
            <pc:docMk/>
            <pc:sldMk cId="2811508525" sldId="337"/>
            <ac:picMk id="7" creationId="{2970E766-6F77-9DF5-4DC8-9FCECE78FA4D}"/>
          </ac:picMkLst>
        </pc:picChg>
        <pc:picChg chg="del">
          <ac:chgData name="niv" userId="5fc462a061b974a0" providerId="LiveId" clId="{41E02106-946F-4520-91C0-2300C3E06997}" dt="2023-06-11T04:14:22.198" v="101" actId="478"/>
          <ac:picMkLst>
            <pc:docMk/>
            <pc:sldMk cId="2811508525" sldId="337"/>
            <ac:picMk id="7" creationId="{FAE61F69-96B9-C060-80CE-0A7BD22912A3}"/>
          </ac:picMkLst>
        </pc:picChg>
        <pc:picChg chg="mod">
          <ac:chgData name="niv" userId="5fc462a061b974a0" providerId="LiveId" clId="{41E02106-946F-4520-91C0-2300C3E06997}" dt="2023-06-11T05:23:39.219" v="716" actId="688"/>
          <ac:picMkLst>
            <pc:docMk/>
            <pc:sldMk cId="2811508525" sldId="337"/>
            <ac:picMk id="16" creationId="{20EF7AE9-0DD2-7687-B8A4-D34A09793249}"/>
          </ac:picMkLst>
        </pc:picChg>
        <pc:picChg chg="add mod">
          <ac:chgData name="niv" userId="5fc462a061b974a0" providerId="LiveId" clId="{41E02106-946F-4520-91C0-2300C3E06997}" dt="2023-06-11T04:14:23.499" v="102"/>
          <ac:picMkLst>
            <pc:docMk/>
            <pc:sldMk cId="2811508525" sldId="337"/>
            <ac:picMk id="20" creationId="{B4E3CDD6-6073-6C10-64AB-D03B31BD6731}"/>
          </ac:picMkLst>
        </pc:picChg>
      </pc:sldChg>
      <pc:sldChg chg="del">
        <pc:chgData name="niv" userId="5fc462a061b974a0" providerId="LiveId" clId="{41E02106-946F-4520-91C0-2300C3E06997}" dt="2023-06-11T04:15:27.365" v="120" actId="47"/>
        <pc:sldMkLst>
          <pc:docMk/>
          <pc:sldMk cId="1106515193" sldId="338"/>
        </pc:sldMkLst>
      </pc:sldChg>
      <pc:sldChg chg="del">
        <pc:chgData name="niv" userId="5fc462a061b974a0" providerId="LiveId" clId="{41E02106-946F-4520-91C0-2300C3E06997}" dt="2023-06-11T04:15:21.867" v="119" actId="47"/>
        <pc:sldMkLst>
          <pc:docMk/>
          <pc:sldMk cId="9164926" sldId="339"/>
        </pc:sldMkLst>
      </pc:sldChg>
      <pc:sldChg chg="addSp delSp modSp del mod delAnim modAnim">
        <pc:chgData name="niv" userId="5fc462a061b974a0" providerId="LiveId" clId="{41E02106-946F-4520-91C0-2300C3E06997}" dt="2023-06-11T05:51:33.819" v="838" actId="47"/>
        <pc:sldMkLst>
          <pc:docMk/>
          <pc:sldMk cId="1756423512" sldId="340"/>
        </pc:sldMkLst>
        <pc:spChg chg="mod">
          <ac:chgData name="niv" userId="5fc462a061b974a0" providerId="LiveId" clId="{41E02106-946F-4520-91C0-2300C3E06997}" dt="2023-06-11T05:51:22.263" v="837" actId="20577"/>
          <ac:spMkLst>
            <pc:docMk/>
            <pc:sldMk cId="1756423512" sldId="340"/>
            <ac:spMk id="8" creationId="{2270CBA2-A742-B6D6-C572-794BDFBA217A}"/>
          </ac:spMkLst>
        </pc:spChg>
        <pc:spChg chg="del">
          <ac:chgData name="niv" userId="5fc462a061b974a0" providerId="LiveId" clId="{41E02106-946F-4520-91C0-2300C3E06997}" dt="2023-06-11T04:50:31.435" v="325" actId="478"/>
          <ac:spMkLst>
            <pc:docMk/>
            <pc:sldMk cId="1756423512" sldId="340"/>
            <ac:spMk id="12" creationId="{81E14BF0-6AD8-C693-5EF2-861F585FB7A2}"/>
          </ac:spMkLst>
        </pc:spChg>
        <pc:picChg chg="del">
          <ac:chgData name="niv" userId="5fc462a061b974a0" providerId="LiveId" clId="{41E02106-946F-4520-91C0-2300C3E06997}" dt="2023-06-11T04:14:31.170" v="105" actId="478"/>
          <ac:picMkLst>
            <pc:docMk/>
            <pc:sldMk cId="1756423512" sldId="340"/>
            <ac:picMk id="7" creationId="{FAE61F69-96B9-C060-80CE-0A7BD22912A3}"/>
          </ac:picMkLst>
        </pc:picChg>
        <pc:picChg chg="add mod">
          <ac:chgData name="niv" userId="5fc462a061b974a0" providerId="LiveId" clId="{41E02106-946F-4520-91C0-2300C3E06997}" dt="2023-06-11T04:14:32.375" v="106"/>
          <ac:picMkLst>
            <pc:docMk/>
            <pc:sldMk cId="1756423512" sldId="340"/>
            <ac:picMk id="15" creationId="{64B57061-8050-4FD7-02E7-A795C2C167E5}"/>
          </ac:picMkLst>
        </pc:picChg>
      </pc:sldChg>
      <pc:sldChg chg="addSp delSp modSp mod ord delAnim modAnim">
        <pc:chgData name="niv" userId="5fc462a061b974a0" providerId="LiveId" clId="{41E02106-946F-4520-91C0-2300C3E06997}" dt="2023-06-11T06:42:11.954" v="1283"/>
        <pc:sldMkLst>
          <pc:docMk/>
          <pc:sldMk cId="3465171494" sldId="341"/>
        </pc:sldMkLst>
        <pc:spChg chg="mod">
          <ac:chgData name="niv" userId="5fc462a061b974a0" providerId="LiveId" clId="{41E02106-946F-4520-91C0-2300C3E06997}" dt="2023-06-11T06:33:17.974" v="1200" actId="20577"/>
          <ac:spMkLst>
            <pc:docMk/>
            <pc:sldMk cId="3465171494" sldId="341"/>
            <ac:spMk id="2" creationId="{A9794A1A-87BA-97F3-7D83-8F857ECB4EAB}"/>
          </ac:spMkLst>
        </pc:spChg>
        <pc:spChg chg="add mod">
          <ac:chgData name="niv" userId="5fc462a061b974a0" providerId="LiveId" clId="{41E02106-946F-4520-91C0-2300C3E06997}" dt="2023-06-11T06:35:50.789" v="1218"/>
          <ac:spMkLst>
            <pc:docMk/>
            <pc:sldMk cId="3465171494" sldId="341"/>
            <ac:spMk id="7" creationId="{09089CB5-6A08-53A5-E838-D9752F94EF2F}"/>
          </ac:spMkLst>
        </pc:spChg>
        <pc:spChg chg="del mod">
          <ac:chgData name="niv" userId="5fc462a061b974a0" providerId="LiveId" clId="{41E02106-946F-4520-91C0-2300C3E06997}" dt="2023-06-11T06:37:10.333" v="1233" actId="478"/>
          <ac:spMkLst>
            <pc:docMk/>
            <pc:sldMk cId="3465171494" sldId="341"/>
            <ac:spMk id="8" creationId="{BE2CA062-144D-C3A2-987B-56FCEDA4D399}"/>
          </ac:spMkLst>
        </pc:spChg>
        <pc:spChg chg="add mod">
          <ac:chgData name="niv" userId="5fc462a061b974a0" providerId="LiveId" clId="{41E02106-946F-4520-91C0-2300C3E06997}" dt="2023-06-11T06:35:56.411" v="1220"/>
          <ac:spMkLst>
            <pc:docMk/>
            <pc:sldMk cId="3465171494" sldId="341"/>
            <ac:spMk id="12" creationId="{150F33C8-5FB1-6D85-FBA4-228D17870576}"/>
          </ac:spMkLst>
        </pc:spChg>
        <pc:spChg chg="add mod">
          <ac:chgData name="niv" userId="5fc462a061b974a0" providerId="LiveId" clId="{41E02106-946F-4520-91C0-2300C3E06997}" dt="2023-06-11T06:38:45.472" v="1256" actId="1076"/>
          <ac:spMkLst>
            <pc:docMk/>
            <pc:sldMk cId="3465171494" sldId="341"/>
            <ac:spMk id="15" creationId="{89AF2C41-DA88-C0FA-7520-4D16B25B5BDA}"/>
          </ac:spMkLst>
        </pc:spChg>
        <pc:spChg chg="add mod">
          <ac:chgData name="niv" userId="5fc462a061b974a0" providerId="LiveId" clId="{41E02106-946F-4520-91C0-2300C3E06997}" dt="2023-06-11T06:36:28.420" v="1225" actId="1076"/>
          <ac:spMkLst>
            <pc:docMk/>
            <pc:sldMk cId="3465171494" sldId="341"/>
            <ac:spMk id="16" creationId="{4E0680C7-3441-2FEC-2F30-1B565CDE1908}"/>
          </ac:spMkLst>
        </pc:spChg>
        <pc:spChg chg="add mod">
          <ac:chgData name="niv" userId="5fc462a061b974a0" providerId="LiveId" clId="{41E02106-946F-4520-91C0-2300C3E06997}" dt="2023-06-11T06:36:52.884" v="1230"/>
          <ac:spMkLst>
            <pc:docMk/>
            <pc:sldMk cId="3465171494" sldId="341"/>
            <ac:spMk id="17" creationId="{978BA0B4-8D44-2CAE-E5AE-80E443A93FFE}"/>
          </ac:spMkLst>
        </pc:spChg>
        <pc:spChg chg="add mod">
          <ac:chgData name="niv" userId="5fc462a061b974a0" providerId="LiveId" clId="{41E02106-946F-4520-91C0-2300C3E06997}" dt="2023-06-11T06:37:01.502" v="1232"/>
          <ac:spMkLst>
            <pc:docMk/>
            <pc:sldMk cId="3465171494" sldId="341"/>
            <ac:spMk id="18" creationId="{342166A7-EA53-3889-13C4-8302F266404A}"/>
          </ac:spMkLst>
        </pc:spChg>
        <pc:picChg chg="del">
          <ac:chgData name="niv" userId="5fc462a061b974a0" providerId="LiveId" clId="{41E02106-946F-4520-91C0-2300C3E06997}" dt="2023-06-11T04:14:35.059" v="107" actId="478"/>
          <ac:picMkLst>
            <pc:docMk/>
            <pc:sldMk cId="3465171494" sldId="341"/>
            <ac:picMk id="7" creationId="{FAE61F69-96B9-C060-80CE-0A7BD22912A3}"/>
          </ac:picMkLst>
        </pc:picChg>
        <pc:picChg chg="mod">
          <ac:chgData name="niv" userId="5fc462a061b974a0" providerId="LiveId" clId="{41E02106-946F-4520-91C0-2300C3E06997}" dt="2023-06-11T06:41:53.480" v="1276" actId="1076"/>
          <ac:picMkLst>
            <pc:docMk/>
            <pc:sldMk cId="3465171494" sldId="341"/>
            <ac:picMk id="10" creationId="{7783CEC8-D5D9-B8D0-ABA7-DA7CDFB3B61C}"/>
          </ac:picMkLst>
        </pc:picChg>
        <pc:picChg chg="add mod">
          <ac:chgData name="niv" userId="5fc462a061b974a0" providerId="LiveId" clId="{41E02106-946F-4520-91C0-2300C3E06997}" dt="2023-06-11T04:14:36.165" v="108"/>
          <ac:picMkLst>
            <pc:docMk/>
            <pc:sldMk cId="3465171494" sldId="341"/>
            <ac:picMk id="11" creationId="{D171E2BC-9EE8-55A3-5337-C38FED1F4387}"/>
          </ac:picMkLst>
        </pc:picChg>
        <pc:picChg chg="add del mod">
          <ac:chgData name="niv" userId="5fc462a061b974a0" providerId="LiveId" clId="{41E02106-946F-4520-91C0-2300C3E06997}" dt="2023-06-11T06:42:10.702" v="1282" actId="478"/>
          <ac:picMkLst>
            <pc:docMk/>
            <pc:sldMk cId="3465171494" sldId="341"/>
            <ac:picMk id="19" creationId="{232BCE78-DE9A-626B-6FCD-BEBF909F3A4E}"/>
          </ac:picMkLst>
        </pc:picChg>
        <pc:picChg chg="add mod">
          <ac:chgData name="niv" userId="5fc462a061b974a0" providerId="LiveId" clId="{41E02106-946F-4520-91C0-2300C3E06997}" dt="2023-06-11T06:42:11.954" v="1283"/>
          <ac:picMkLst>
            <pc:docMk/>
            <pc:sldMk cId="3465171494" sldId="341"/>
            <ac:picMk id="20" creationId="{C4350798-D039-8D54-EC06-1EE0E24CBD91}"/>
          </ac:picMkLst>
        </pc:picChg>
      </pc:sldChg>
      <pc:sldChg chg="addSp delSp modSp add del mod delAnim modAnim">
        <pc:chgData name="niv" userId="5fc462a061b974a0" providerId="LiveId" clId="{41E02106-946F-4520-91C0-2300C3E06997}" dt="2023-06-11T06:22:09.624" v="1167" actId="47"/>
        <pc:sldMkLst>
          <pc:docMk/>
          <pc:sldMk cId="2943144607" sldId="342"/>
        </pc:sldMkLst>
        <pc:spChg chg="mod">
          <ac:chgData name="niv" userId="5fc462a061b974a0" providerId="LiveId" clId="{41E02106-946F-4520-91C0-2300C3E06997}" dt="2023-06-11T06:21:28.655" v="1162" actId="20577"/>
          <ac:spMkLst>
            <pc:docMk/>
            <pc:sldMk cId="2943144607" sldId="342"/>
            <ac:spMk id="2" creationId="{E381381B-CAAF-DA30-B0C2-FC4F16D08F9E}"/>
          </ac:spMkLst>
        </pc:spChg>
        <pc:picChg chg="del">
          <ac:chgData name="niv" userId="5fc462a061b974a0" providerId="LiveId" clId="{41E02106-946F-4520-91C0-2300C3E06997}" dt="2023-06-11T04:15:39.711" v="127" actId="478"/>
          <ac:picMkLst>
            <pc:docMk/>
            <pc:sldMk cId="2943144607" sldId="342"/>
            <ac:picMk id="7" creationId="{FAE61F69-96B9-C060-80CE-0A7BD22912A3}"/>
          </ac:picMkLst>
        </pc:picChg>
        <pc:picChg chg="del">
          <ac:chgData name="niv" userId="5fc462a061b974a0" providerId="LiveId" clId="{41E02106-946F-4520-91C0-2300C3E06997}" dt="2023-06-11T05:54:43.193" v="867" actId="478"/>
          <ac:picMkLst>
            <pc:docMk/>
            <pc:sldMk cId="2943144607" sldId="342"/>
            <ac:picMk id="8" creationId="{00D8DA0C-C8DE-6368-7243-9C0D3910D7C8}"/>
          </ac:picMkLst>
        </pc:picChg>
        <pc:picChg chg="del">
          <ac:chgData name="niv" userId="5fc462a061b974a0" providerId="LiveId" clId="{41E02106-946F-4520-91C0-2300C3E06997}" dt="2023-06-11T05:54:46.475" v="870" actId="478"/>
          <ac:picMkLst>
            <pc:docMk/>
            <pc:sldMk cId="2943144607" sldId="342"/>
            <ac:picMk id="9" creationId="{76C4BDF1-C10F-B9B3-1317-31BDEC197150}"/>
          </ac:picMkLst>
        </pc:picChg>
        <pc:picChg chg="del">
          <ac:chgData name="niv" userId="5fc462a061b974a0" providerId="LiveId" clId="{41E02106-946F-4520-91C0-2300C3E06997}" dt="2023-06-11T05:54:45.403" v="869" actId="478"/>
          <ac:picMkLst>
            <pc:docMk/>
            <pc:sldMk cId="2943144607" sldId="342"/>
            <ac:picMk id="10" creationId="{6C0C9B53-0C2F-6AC7-9DD7-D82C0D55BC7A}"/>
          </ac:picMkLst>
        </pc:picChg>
        <pc:picChg chg="del">
          <ac:chgData name="niv" userId="5fc462a061b974a0" providerId="LiveId" clId="{41E02106-946F-4520-91C0-2300C3E06997}" dt="2023-06-11T05:54:44.566" v="868" actId="478"/>
          <ac:picMkLst>
            <pc:docMk/>
            <pc:sldMk cId="2943144607" sldId="342"/>
            <ac:picMk id="11" creationId="{81756233-9111-54E6-D19A-B74148DC161F}"/>
          </ac:picMkLst>
        </pc:picChg>
        <pc:picChg chg="del">
          <ac:chgData name="niv" userId="5fc462a061b974a0" providerId="LiveId" clId="{41E02106-946F-4520-91C0-2300C3E06997}" dt="2023-06-11T05:54:40.306" v="866" actId="478"/>
          <ac:picMkLst>
            <pc:docMk/>
            <pc:sldMk cId="2943144607" sldId="342"/>
            <ac:picMk id="19" creationId="{76292ABB-DE05-C1F3-4FF2-1BE8225E6739}"/>
          </ac:picMkLst>
        </pc:picChg>
        <pc:picChg chg="add mod">
          <ac:chgData name="niv" userId="5fc462a061b974a0" providerId="LiveId" clId="{41E02106-946F-4520-91C0-2300C3E06997}" dt="2023-06-11T04:15:41.261" v="128"/>
          <ac:picMkLst>
            <pc:docMk/>
            <pc:sldMk cId="2943144607" sldId="342"/>
            <ac:picMk id="20" creationId="{5EBB0BB9-76A3-0ECC-8785-0E5C1B27D283}"/>
          </ac:picMkLst>
        </pc:picChg>
        <pc:cxnChg chg="mod">
          <ac:chgData name="niv" userId="5fc462a061b974a0" providerId="LiveId" clId="{41E02106-946F-4520-91C0-2300C3E06997}" dt="2023-06-11T05:54:45.403" v="869" actId="478"/>
          <ac:cxnSpMkLst>
            <pc:docMk/>
            <pc:sldMk cId="2943144607" sldId="342"/>
            <ac:cxnSpMk id="18" creationId="{B341697C-F136-414B-B024-5D72A16CB714}"/>
          </ac:cxnSpMkLst>
        </pc:cxnChg>
        <pc:cxnChg chg="mod">
          <ac:chgData name="niv" userId="5fc462a061b974a0" providerId="LiveId" clId="{41E02106-946F-4520-91C0-2300C3E06997}" dt="2023-06-11T05:54:43.193" v="867" actId="478"/>
          <ac:cxnSpMkLst>
            <pc:docMk/>
            <pc:sldMk cId="2943144607" sldId="342"/>
            <ac:cxnSpMk id="37" creationId="{34BCC052-7ACE-4B0D-1BAC-865C7F50FC63}"/>
          </ac:cxnSpMkLst>
        </pc:cxnChg>
        <pc:cxnChg chg="mod">
          <ac:chgData name="niv" userId="5fc462a061b974a0" providerId="LiveId" clId="{41E02106-946F-4520-91C0-2300C3E06997}" dt="2023-06-11T05:54:44.566" v="868" actId="478"/>
          <ac:cxnSpMkLst>
            <pc:docMk/>
            <pc:sldMk cId="2943144607" sldId="342"/>
            <ac:cxnSpMk id="40" creationId="{DB670109-C4AD-440A-E2EC-1F667EC81D22}"/>
          </ac:cxnSpMkLst>
        </pc:cxnChg>
        <pc:cxnChg chg="mod">
          <ac:chgData name="niv" userId="5fc462a061b974a0" providerId="LiveId" clId="{41E02106-946F-4520-91C0-2300C3E06997}" dt="2023-06-11T05:54:45.403" v="869" actId="478"/>
          <ac:cxnSpMkLst>
            <pc:docMk/>
            <pc:sldMk cId="2943144607" sldId="342"/>
            <ac:cxnSpMk id="43" creationId="{F1A93CC7-BE15-036A-8C42-3BF0F318F02A}"/>
          </ac:cxnSpMkLst>
        </pc:cxnChg>
      </pc:sldChg>
      <pc:sldChg chg="del">
        <pc:chgData name="niv" userId="5fc462a061b974a0" providerId="LiveId" clId="{41E02106-946F-4520-91C0-2300C3E06997}" dt="2023-06-11T04:15:33.351" v="124" actId="47"/>
        <pc:sldMkLst>
          <pc:docMk/>
          <pc:sldMk cId="2815266293" sldId="343"/>
        </pc:sldMkLst>
      </pc:sldChg>
      <pc:sldChg chg="del">
        <pc:chgData name="niv" userId="5fc462a061b974a0" providerId="LiveId" clId="{41E02106-946F-4520-91C0-2300C3E06997}" dt="2023-06-11T05:09:58.979" v="414" actId="47"/>
        <pc:sldMkLst>
          <pc:docMk/>
          <pc:sldMk cId="257590141" sldId="344"/>
        </pc:sldMkLst>
      </pc:sldChg>
      <pc:sldChg chg="addSp delSp modSp del mod ord delAnim modAnim">
        <pc:chgData name="niv" userId="5fc462a061b974a0" providerId="LiveId" clId="{41E02106-946F-4520-91C0-2300C3E06997}" dt="2023-06-11T04:37:19.838" v="218" actId="47"/>
        <pc:sldMkLst>
          <pc:docMk/>
          <pc:sldMk cId="1529205384" sldId="345"/>
        </pc:sldMkLst>
        <pc:spChg chg="mod">
          <ac:chgData name="niv" userId="5fc462a061b974a0" providerId="LiveId" clId="{41E02106-946F-4520-91C0-2300C3E06997}" dt="2023-06-11T04:25:20.908" v="203" actId="1076"/>
          <ac:spMkLst>
            <pc:docMk/>
            <pc:sldMk cId="1529205384" sldId="345"/>
            <ac:spMk id="12" creationId="{ABF16D84-E8C6-8D05-C5FA-59744FB76E3F}"/>
          </ac:spMkLst>
        </pc:spChg>
        <pc:spChg chg="mod">
          <ac:chgData name="niv" userId="5fc462a061b974a0" providerId="LiveId" clId="{41E02106-946F-4520-91C0-2300C3E06997}" dt="2023-06-11T04:25:38.786" v="207" actId="1076"/>
          <ac:spMkLst>
            <pc:docMk/>
            <pc:sldMk cId="1529205384" sldId="345"/>
            <ac:spMk id="14" creationId="{107C7E04-F0F8-8B8E-C49F-53DB75F9F97E}"/>
          </ac:spMkLst>
        </pc:spChg>
        <pc:picChg chg="del">
          <ac:chgData name="niv" userId="5fc462a061b974a0" providerId="LiveId" clId="{41E02106-946F-4520-91C0-2300C3E06997}" dt="2023-06-11T04:14:14.997" v="99" actId="478"/>
          <ac:picMkLst>
            <pc:docMk/>
            <pc:sldMk cId="1529205384" sldId="345"/>
            <ac:picMk id="7" creationId="{FAE61F69-96B9-C060-80CE-0A7BD22912A3}"/>
          </ac:picMkLst>
        </pc:picChg>
        <pc:picChg chg="add mod">
          <ac:chgData name="niv" userId="5fc462a061b974a0" providerId="LiveId" clId="{41E02106-946F-4520-91C0-2300C3E06997}" dt="2023-06-11T04:14:16.981" v="100"/>
          <ac:picMkLst>
            <pc:docMk/>
            <pc:sldMk cId="1529205384" sldId="345"/>
            <ac:picMk id="8" creationId="{096A4ADA-A86A-379A-8FC6-DEB93B0B5026}"/>
          </ac:picMkLst>
        </pc:picChg>
      </pc:sldChg>
      <pc:sldChg chg="addSp delSp modSp del mod delAnim modAnim">
        <pc:chgData name="niv" userId="5fc462a061b974a0" providerId="LiveId" clId="{41E02106-946F-4520-91C0-2300C3E06997}" dt="2023-06-11T06:05:16.969" v="912" actId="47"/>
        <pc:sldMkLst>
          <pc:docMk/>
          <pc:sldMk cId="615311108" sldId="346"/>
        </pc:sldMkLst>
        <pc:spChg chg="mod">
          <ac:chgData name="niv" userId="5fc462a061b974a0" providerId="LiveId" clId="{41E02106-946F-4520-91C0-2300C3E06997}" dt="2023-06-11T05:40:25.646" v="813" actId="20577"/>
          <ac:spMkLst>
            <pc:docMk/>
            <pc:sldMk cId="615311108" sldId="346"/>
            <ac:spMk id="27" creationId="{A16D594B-0FE2-1889-85BC-AD3AB84B262C}"/>
          </ac:spMkLst>
        </pc:spChg>
        <pc:picChg chg="del">
          <ac:chgData name="niv" userId="5fc462a061b974a0" providerId="LiveId" clId="{41E02106-946F-4520-91C0-2300C3E06997}" dt="2023-06-11T04:14:39.336" v="109" actId="478"/>
          <ac:picMkLst>
            <pc:docMk/>
            <pc:sldMk cId="615311108" sldId="346"/>
            <ac:picMk id="7" creationId="{FAE61F69-96B9-C060-80CE-0A7BD22912A3}"/>
          </ac:picMkLst>
        </pc:picChg>
        <pc:picChg chg="add mod">
          <ac:chgData name="niv" userId="5fc462a061b974a0" providerId="LiveId" clId="{41E02106-946F-4520-91C0-2300C3E06997}" dt="2023-06-11T04:14:40.608" v="110"/>
          <ac:picMkLst>
            <pc:docMk/>
            <pc:sldMk cId="615311108" sldId="346"/>
            <ac:picMk id="9" creationId="{F929E758-B10F-E55B-6751-ADD35CC09EED}"/>
          </ac:picMkLst>
        </pc:picChg>
        <pc:picChg chg="mod">
          <ac:chgData name="niv" userId="5fc462a061b974a0" providerId="LiveId" clId="{41E02106-946F-4520-91C0-2300C3E06997}" dt="2023-06-11T05:40:06.881" v="803" actId="1076"/>
          <ac:picMkLst>
            <pc:docMk/>
            <pc:sldMk cId="615311108" sldId="346"/>
            <ac:picMk id="26" creationId="{30DE4270-6FEF-AAD2-9E3D-9D0EDFACE19A}"/>
          </ac:picMkLst>
        </pc:picChg>
      </pc:sldChg>
      <pc:sldChg chg="addSp delSp modSp add mod ord modAnim">
        <pc:chgData name="niv" userId="5fc462a061b974a0" providerId="LiveId" clId="{41E02106-946F-4520-91C0-2300C3E06997}" dt="2023-06-11T07:11:50.964" v="1482" actId="20577"/>
        <pc:sldMkLst>
          <pc:docMk/>
          <pc:sldMk cId="126347884" sldId="347"/>
        </pc:sldMkLst>
        <pc:spChg chg="mod">
          <ac:chgData name="niv" userId="5fc462a061b974a0" providerId="LiveId" clId="{41E02106-946F-4520-91C0-2300C3E06997}" dt="2023-06-11T06:33:26.944" v="1202" actId="20577"/>
          <ac:spMkLst>
            <pc:docMk/>
            <pc:sldMk cId="126347884" sldId="347"/>
            <ac:spMk id="2" creationId="{7E6FB8FA-31BE-CA67-33DC-774A1F097ED1}"/>
          </ac:spMkLst>
        </pc:spChg>
        <pc:spChg chg="mod">
          <ac:chgData name="niv" userId="5fc462a061b974a0" providerId="LiveId" clId="{41E02106-946F-4520-91C0-2300C3E06997}" dt="2023-06-11T07:11:50.964" v="1482" actId="20577"/>
          <ac:spMkLst>
            <pc:docMk/>
            <pc:sldMk cId="126347884" sldId="347"/>
            <ac:spMk id="12" creationId="{ABF16D84-E8C6-8D05-C5FA-59744FB76E3F}"/>
          </ac:spMkLst>
        </pc:spChg>
        <pc:grpChg chg="mod">
          <ac:chgData name="niv" userId="5fc462a061b974a0" providerId="LiveId" clId="{41E02106-946F-4520-91C0-2300C3E06997}" dt="2023-06-11T04:37:07.080" v="216" actId="1076"/>
          <ac:grpSpMkLst>
            <pc:docMk/>
            <pc:sldMk cId="126347884" sldId="347"/>
            <ac:grpSpMk id="3" creationId="{0A6EB717-C945-46B2-B6CE-0718060096F4}"/>
          </ac:grpSpMkLst>
        </pc:grpChg>
        <pc:picChg chg="add del mod modCrop">
          <ac:chgData name="niv" userId="5fc462a061b974a0" providerId="LiveId" clId="{41E02106-946F-4520-91C0-2300C3E06997}" dt="2023-06-11T04:58:01.367" v="360"/>
          <ac:picMkLst>
            <pc:docMk/>
            <pc:sldMk cId="126347884" sldId="347"/>
            <ac:picMk id="7" creationId="{A3DBB3B0-9349-6AE7-6094-C823B8F9C3B1}"/>
          </ac:picMkLst>
        </pc:picChg>
        <pc:picChg chg="add mod">
          <ac:chgData name="niv" userId="5fc462a061b974a0" providerId="LiveId" clId="{41E02106-946F-4520-91C0-2300C3E06997}" dt="2023-06-11T06:42:23.584" v="1286"/>
          <ac:picMkLst>
            <pc:docMk/>
            <pc:sldMk cId="126347884" sldId="347"/>
            <ac:picMk id="7" creationId="{D82C6EF9-BB65-408B-AF9F-E7E1FECF84DA}"/>
          </ac:picMkLst>
        </pc:picChg>
        <pc:picChg chg="add del mod">
          <ac:chgData name="niv" userId="5fc462a061b974a0" providerId="LiveId" clId="{41E02106-946F-4520-91C0-2300C3E06997}" dt="2023-06-11T04:57:58.105" v="352"/>
          <ac:picMkLst>
            <pc:docMk/>
            <pc:sldMk cId="126347884" sldId="347"/>
            <ac:picMk id="9" creationId="{18A6F56A-F7F7-9972-B234-01F64231D27F}"/>
          </ac:picMkLst>
        </pc:picChg>
        <pc:picChg chg="mod">
          <ac:chgData name="niv" userId="5fc462a061b974a0" providerId="LiveId" clId="{41E02106-946F-4520-91C0-2300C3E06997}" dt="2023-06-11T04:45:57.741" v="274" actId="1076"/>
          <ac:picMkLst>
            <pc:docMk/>
            <pc:sldMk cId="126347884" sldId="347"/>
            <ac:picMk id="20" creationId="{4E3EF5F5-5FF3-B3E7-28B1-E0127540A389}"/>
          </ac:picMkLst>
        </pc:picChg>
        <pc:picChg chg="mod">
          <ac:chgData name="niv" userId="5fc462a061b974a0" providerId="LiveId" clId="{41E02106-946F-4520-91C0-2300C3E06997}" dt="2023-06-11T04:57:58.717" v="353" actId="1076"/>
          <ac:picMkLst>
            <pc:docMk/>
            <pc:sldMk cId="126347884" sldId="347"/>
            <ac:picMk id="22" creationId="{9A58CCA0-6E0F-51F4-BCD1-408886775773}"/>
          </ac:picMkLst>
        </pc:picChg>
      </pc:sldChg>
      <pc:sldChg chg="addSp delSp modSp add mod ord addAnim delAnim modAnim">
        <pc:chgData name="niv" userId="5fc462a061b974a0" providerId="LiveId" clId="{41E02106-946F-4520-91C0-2300C3E06997}" dt="2023-06-11T06:42:25.936" v="1287"/>
        <pc:sldMkLst>
          <pc:docMk/>
          <pc:sldMk cId="969098654" sldId="348"/>
        </pc:sldMkLst>
        <pc:spChg chg="mod">
          <ac:chgData name="niv" userId="5fc462a061b974a0" providerId="LiveId" clId="{41E02106-946F-4520-91C0-2300C3E06997}" dt="2023-06-11T06:33:30.177" v="1203" actId="20577"/>
          <ac:spMkLst>
            <pc:docMk/>
            <pc:sldMk cId="969098654" sldId="348"/>
            <ac:spMk id="2" creationId="{7E6FB8FA-31BE-CA67-33DC-774A1F097ED1}"/>
          </ac:spMkLst>
        </pc:spChg>
        <pc:spChg chg="del">
          <ac:chgData name="niv" userId="5fc462a061b974a0" providerId="LiveId" clId="{41E02106-946F-4520-91C0-2300C3E06997}" dt="2023-06-11T04:58:10.993" v="365" actId="478"/>
          <ac:spMkLst>
            <pc:docMk/>
            <pc:sldMk cId="969098654" sldId="348"/>
            <ac:spMk id="12" creationId="{ABF16D84-E8C6-8D05-C5FA-59744FB76E3F}"/>
          </ac:spMkLst>
        </pc:spChg>
        <pc:picChg chg="add mod modCrop">
          <ac:chgData name="niv" userId="5fc462a061b974a0" providerId="LiveId" clId="{41E02106-946F-4520-91C0-2300C3E06997}" dt="2023-06-11T05:58:15.572" v="895" actId="1076"/>
          <ac:picMkLst>
            <pc:docMk/>
            <pc:sldMk cId="969098654" sldId="348"/>
            <ac:picMk id="7" creationId="{5B952269-5F22-2AD4-2108-195EC166B10A}"/>
          </ac:picMkLst>
        </pc:picChg>
        <pc:picChg chg="add mod">
          <ac:chgData name="niv" userId="5fc462a061b974a0" providerId="LiveId" clId="{41E02106-946F-4520-91C0-2300C3E06997}" dt="2023-06-11T05:00:44.226" v="407" actId="1076"/>
          <ac:picMkLst>
            <pc:docMk/>
            <pc:sldMk cId="969098654" sldId="348"/>
            <ac:picMk id="9" creationId="{D574C432-CDDD-5618-70DE-14C3335D11E1}"/>
          </ac:picMkLst>
        </pc:picChg>
        <pc:picChg chg="add mod">
          <ac:chgData name="niv" userId="5fc462a061b974a0" providerId="LiveId" clId="{41E02106-946F-4520-91C0-2300C3E06997}" dt="2023-06-11T06:42:25.936" v="1287"/>
          <ac:picMkLst>
            <pc:docMk/>
            <pc:sldMk cId="969098654" sldId="348"/>
            <ac:picMk id="10" creationId="{6718BCA4-DD26-7724-A53E-1233C186C5C5}"/>
          </ac:picMkLst>
        </pc:picChg>
        <pc:picChg chg="del">
          <ac:chgData name="niv" userId="5fc462a061b974a0" providerId="LiveId" clId="{41E02106-946F-4520-91C0-2300C3E06997}" dt="2023-06-11T04:58:28.303" v="374" actId="478"/>
          <ac:picMkLst>
            <pc:docMk/>
            <pc:sldMk cId="969098654" sldId="348"/>
            <ac:picMk id="20" creationId="{4E3EF5F5-5FF3-B3E7-28B1-E0127540A389}"/>
          </ac:picMkLst>
        </pc:picChg>
        <pc:picChg chg="add del mod">
          <ac:chgData name="niv" userId="5fc462a061b974a0" providerId="LiveId" clId="{41E02106-946F-4520-91C0-2300C3E06997}" dt="2023-06-11T05:00:58.099" v="411" actId="1076"/>
          <ac:picMkLst>
            <pc:docMk/>
            <pc:sldMk cId="969098654" sldId="348"/>
            <ac:picMk id="22" creationId="{9A58CCA0-6E0F-51F4-BCD1-408886775773}"/>
          </ac:picMkLst>
        </pc:picChg>
        <pc:picChg chg="add del">
          <ac:chgData name="niv" userId="5fc462a061b974a0" providerId="LiveId" clId="{41E02106-946F-4520-91C0-2300C3E06997}" dt="2023-06-11T04:58:16.375" v="369" actId="478"/>
          <ac:picMkLst>
            <pc:docMk/>
            <pc:sldMk cId="969098654" sldId="348"/>
            <ac:picMk id="23" creationId="{6C36B16D-3992-1A3B-3480-4EE67A040773}"/>
          </ac:picMkLst>
        </pc:picChg>
        <pc:picChg chg="add del">
          <ac:chgData name="niv" userId="5fc462a061b974a0" providerId="LiveId" clId="{41E02106-946F-4520-91C0-2300C3E06997}" dt="2023-06-11T04:58:16.709" v="370" actId="478"/>
          <ac:picMkLst>
            <pc:docMk/>
            <pc:sldMk cId="969098654" sldId="348"/>
            <ac:picMk id="24" creationId="{4A796F10-DFA1-F5ED-12E1-F485980D3D7D}"/>
          </ac:picMkLst>
        </pc:picChg>
      </pc:sldChg>
      <pc:sldChg chg="addSp delSp add del mod addAnim delAnim">
        <pc:chgData name="niv" userId="5fc462a061b974a0" providerId="LiveId" clId="{41E02106-946F-4520-91C0-2300C3E06997}" dt="2023-06-11T04:58:03.425" v="363" actId="2890"/>
        <pc:sldMkLst>
          <pc:docMk/>
          <pc:sldMk cId="1850914651" sldId="348"/>
        </pc:sldMkLst>
        <pc:spChg chg="add del">
          <ac:chgData name="niv" userId="5fc462a061b974a0" providerId="LiveId" clId="{41E02106-946F-4520-91C0-2300C3E06997}" dt="2023-06-11T04:58:02.808" v="362" actId="478"/>
          <ac:spMkLst>
            <pc:docMk/>
            <pc:sldMk cId="1850914651" sldId="348"/>
            <ac:spMk id="12" creationId="{ABF16D84-E8C6-8D05-C5FA-59744FB76E3F}"/>
          </ac:spMkLst>
        </pc:spChg>
      </pc:sldChg>
      <pc:sldChg chg="addSp delSp modSp add mod addAnim delAnim modAnim">
        <pc:chgData name="niv" userId="5fc462a061b974a0" providerId="LiveId" clId="{41E02106-946F-4520-91C0-2300C3E06997}" dt="2023-06-11T06:42:20.628" v="1285" actId="1076"/>
        <pc:sldMkLst>
          <pc:docMk/>
          <pc:sldMk cId="891453635" sldId="349"/>
        </pc:sldMkLst>
        <pc:spChg chg="del">
          <ac:chgData name="niv" userId="5fc462a061b974a0" providerId="LiveId" clId="{41E02106-946F-4520-91C0-2300C3E06997}" dt="2023-06-11T05:26:15.524" v="727" actId="478"/>
          <ac:spMkLst>
            <pc:docMk/>
            <pc:sldMk cId="891453635" sldId="349"/>
            <ac:spMk id="2" creationId="{29EC87D1-6327-754C-B087-1291E958021F}"/>
          </ac:spMkLst>
        </pc:spChg>
        <pc:spChg chg="add mod">
          <ac:chgData name="niv" userId="5fc462a061b974a0" providerId="LiveId" clId="{41E02106-946F-4520-91C0-2300C3E06997}" dt="2023-06-11T05:28:12.578" v="752"/>
          <ac:spMkLst>
            <pc:docMk/>
            <pc:sldMk cId="891453635" sldId="349"/>
            <ac:spMk id="7" creationId="{CAE3B388-E98A-8261-9B74-9122B9BD2C52}"/>
          </ac:spMkLst>
        </pc:spChg>
        <pc:spChg chg="mod">
          <ac:chgData name="niv" userId="5fc462a061b974a0" providerId="LiveId" clId="{41E02106-946F-4520-91C0-2300C3E06997}" dt="2023-06-11T06:33:23.760" v="1201" actId="20577"/>
          <ac:spMkLst>
            <pc:docMk/>
            <pc:sldMk cId="891453635" sldId="349"/>
            <ac:spMk id="8" creationId="{56326376-712D-2688-93B5-F828E39DC3BD}"/>
          </ac:spMkLst>
        </pc:spChg>
        <pc:spChg chg="add mod">
          <ac:chgData name="niv" userId="5fc462a061b974a0" providerId="LiveId" clId="{41E02106-946F-4520-91C0-2300C3E06997}" dt="2023-06-11T05:28:23.191" v="753"/>
          <ac:spMkLst>
            <pc:docMk/>
            <pc:sldMk cId="891453635" sldId="349"/>
            <ac:spMk id="10" creationId="{5350CE81-F720-5A66-577A-BEC5E0CD2795}"/>
          </ac:spMkLst>
        </pc:spChg>
        <pc:spChg chg="add mod">
          <ac:chgData name="niv" userId="5fc462a061b974a0" providerId="LiveId" clId="{41E02106-946F-4520-91C0-2300C3E06997}" dt="2023-06-11T05:28:59.930" v="758"/>
          <ac:spMkLst>
            <pc:docMk/>
            <pc:sldMk cId="891453635" sldId="349"/>
            <ac:spMk id="11" creationId="{454683F4-FBB9-9C37-73B2-90CFA9E73556}"/>
          </ac:spMkLst>
        </pc:spChg>
        <pc:spChg chg="add del mod">
          <ac:chgData name="niv" userId="5fc462a061b974a0" providerId="LiveId" clId="{41E02106-946F-4520-91C0-2300C3E06997}" dt="2023-06-11T05:26:41.160" v="737"/>
          <ac:spMkLst>
            <pc:docMk/>
            <pc:sldMk cId="891453635" sldId="349"/>
            <ac:spMk id="14" creationId="{107C7E04-F0F8-8B8E-C49F-53DB75F9F97E}"/>
          </ac:spMkLst>
        </pc:spChg>
        <pc:spChg chg="add mod">
          <ac:chgData name="niv" userId="5fc462a061b974a0" providerId="LiveId" clId="{41E02106-946F-4520-91C0-2300C3E06997}" dt="2023-06-11T05:28:37.353" v="754"/>
          <ac:spMkLst>
            <pc:docMk/>
            <pc:sldMk cId="891453635" sldId="349"/>
            <ac:spMk id="17" creationId="{053D2B49-F313-3192-4D06-DCB4A05E5F90}"/>
          </ac:spMkLst>
        </pc:spChg>
        <pc:spChg chg="add mod">
          <ac:chgData name="niv" userId="5fc462a061b974a0" providerId="LiveId" clId="{41E02106-946F-4520-91C0-2300C3E06997}" dt="2023-06-11T05:28:45.067" v="755"/>
          <ac:spMkLst>
            <pc:docMk/>
            <pc:sldMk cId="891453635" sldId="349"/>
            <ac:spMk id="19" creationId="{40062755-F31D-5EBF-DFA8-A6EB23B3037B}"/>
          </ac:spMkLst>
        </pc:spChg>
        <pc:picChg chg="add mod">
          <ac:chgData name="niv" userId="5fc462a061b974a0" providerId="LiveId" clId="{41E02106-946F-4520-91C0-2300C3E06997}" dt="2023-06-11T06:42:15.652" v="1284"/>
          <ac:picMkLst>
            <pc:docMk/>
            <pc:sldMk cId="891453635" sldId="349"/>
            <ac:picMk id="2" creationId="{036534A1-E0A7-86FA-181E-7F4698F2CCAA}"/>
          </ac:picMkLst>
        </pc:picChg>
        <pc:picChg chg="del">
          <ac:chgData name="niv" userId="5fc462a061b974a0" providerId="LiveId" clId="{41E02106-946F-4520-91C0-2300C3E06997}" dt="2023-06-11T05:26:59.813" v="738" actId="478"/>
          <ac:picMkLst>
            <pc:docMk/>
            <pc:sldMk cId="891453635" sldId="349"/>
            <ac:picMk id="16" creationId="{CE2FCB85-B27D-7FB7-DC5C-2CA736357086}"/>
          </ac:picMkLst>
        </pc:picChg>
        <pc:picChg chg="del">
          <ac:chgData name="niv" userId="5fc462a061b974a0" providerId="LiveId" clId="{41E02106-946F-4520-91C0-2300C3E06997}" dt="2023-06-11T05:27:00.454" v="739" actId="478"/>
          <ac:picMkLst>
            <pc:docMk/>
            <pc:sldMk cId="891453635" sldId="349"/>
            <ac:picMk id="18" creationId="{DFC62EA7-24F7-CB9E-7D52-961D292A2EC6}"/>
          </ac:picMkLst>
        </pc:picChg>
        <pc:picChg chg="del">
          <ac:chgData name="niv" userId="5fc462a061b974a0" providerId="LiveId" clId="{41E02106-946F-4520-91C0-2300C3E06997}" dt="2023-06-11T05:27:00.947" v="740" actId="478"/>
          <ac:picMkLst>
            <pc:docMk/>
            <pc:sldMk cId="891453635" sldId="349"/>
            <ac:picMk id="20" creationId="{F3C875C5-9648-2068-AF71-56368BA17C3F}"/>
          </ac:picMkLst>
        </pc:picChg>
        <pc:picChg chg="del">
          <ac:chgData name="niv" userId="5fc462a061b974a0" providerId="LiveId" clId="{41E02106-946F-4520-91C0-2300C3E06997}" dt="2023-06-11T05:27:01.326" v="741" actId="478"/>
          <ac:picMkLst>
            <pc:docMk/>
            <pc:sldMk cId="891453635" sldId="349"/>
            <ac:picMk id="22" creationId="{14EE9C8A-4FCF-C4B4-B3F0-27B9283AAC44}"/>
          </ac:picMkLst>
        </pc:picChg>
        <pc:picChg chg="add mod">
          <ac:chgData name="niv" userId="5fc462a061b974a0" providerId="LiveId" clId="{41E02106-946F-4520-91C0-2300C3E06997}" dt="2023-06-11T06:42:20.628" v="1285" actId="1076"/>
          <ac:picMkLst>
            <pc:docMk/>
            <pc:sldMk cId="891453635" sldId="349"/>
            <ac:picMk id="1026" creationId="{35DE4068-2517-6E7B-E931-F01849BD1C4E}"/>
          </ac:picMkLst>
        </pc:picChg>
      </pc:sldChg>
      <pc:sldChg chg="addSp delSp modSp add del mod">
        <pc:chgData name="niv" userId="5fc462a061b974a0" providerId="LiveId" clId="{41E02106-946F-4520-91C0-2300C3E06997}" dt="2023-06-11T06:17:47.668" v="1079" actId="47"/>
        <pc:sldMkLst>
          <pc:docMk/>
          <pc:sldMk cId="945771404" sldId="350"/>
        </pc:sldMkLst>
        <pc:picChg chg="add mod">
          <ac:chgData name="niv" userId="5fc462a061b974a0" providerId="LiveId" clId="{41E02106-946F-4520-91C0-2300C3E06997}" dt="2023-06-11T06:12:33.113" v="1005" actId="1076"/>
          <ac:picMkLst>
            <pc:docMk/>
            <pc:sldMk cId="945771404" sldId="350"/>
            <ac:picMk id="7" creationId="{E2428E85-A633-3A08-BF0A-2E21397A711D}"/>
          </ac:picMkLst>
        </pc:picChg>
        <pc:picChg chg="del">
          <ac:chgData name="niv" userId="5fc462a061b974a0" providerId="LiveId" clId="{41E02106-946F-4520-91C0-2300C3E06997}" dt="2023-06-11T06:11:00.482" v="974" actId="478"/>
          <ac:picMkLst>
            <pc:docMk/>
            <pc:sldMk cId="945771404" sldId="350"/>
            <ac:picMk id="27" creationId="{FF04F1AF-E65F-B8B1-DDB5-9FAD3E5870EA}"/>
          </ac:picMkLst>
        </pc:picChg>
      </pc:sldChg>
      <pc:sldChg chg="add del">
        <pc:chgData name="niv" userId="5fc462a061b974a0" providerId="LiveId" clId="{41E02106-946F-4520-91C0-2300C3E06997}" dt="2023-06-11T06:17:48.423" v="1080" actId="47"/>
        <pc:sldMkLst>
          <pc:docMk/>
          <pc:sldMk cId="3188749636" sldId="351"/>
        </pc:sldMkLst>
      </pc:sldChg>
      <pc:sldChg chg="addSp delSp modSp add mod delAnim modAnim">
        <pc:chgData name="niv" userId="5fc462a061b974a0" providerId="LiveId" clId="{41E02106-946F-4520-91C0-2300C3E06997}" dt="2023-06-11T06:56:10.748" v="1477" actId="14100"/>
        <pc:sldMkLst>
          <pc:docMk/>
          <pc:sldMk cId="2951567715" sldId="352"/>
        </pc:sldMkLst>
        <pc:spChg chg="mod">
          <ac:chgData name="niv" userId="5fc462a061b974a0" providerId="LiveId" clId="{41E02106-946F-4520-91C0-2300C3E06997}" dt="2023-06-11T06:21:05.441" v="1159" actId="20577"/>
          <ac:spMkLst>
            <pc:docMk/>
            <pc:sldMk cId="2951567715" sldId="352"/>
            <ac:spMk id="10" creationId="{F73DEDC3-6F6E-D298-08AF-A0D6AE5EB430}"/>
          </ac:spMkLst>
        </pc:spChg>
        <pc:spChg chg="add mod">
          <ac:chgData name="niv" userId="5fc462a061b974a0" providerId="LiveId" clId="{41E02106-946F-4520-91C0-2300C3E06997}" dt="2023-06-11T06:54:35.371" v="1465" actId="1076"/>
          <ac:spMkLst>
            <pc:docMk/>
            <pc:sldMk cId="2951567715" sldId="352"/>
            <ac:spMk id="14" creationId="{2A13C059-AEB1-19F1-DF35-A339EFC00DA4}"/>
          </ac:spMkLst>
        </pc:spChg>
        <pc:spChg chg="add mod">
          <ac:chgData name="niv" userId="5fc462a061b974a0" providerId="LiveId" clId="{41E02106-946F-4520-91C0-2300C3E06997}" dt="2023-06-11T06:53:16.076" v="1440" actId="20577"/>
          <ac:spMkLst>
            <pc:docMk/>
            <pc:sldMk cId="2951567715" sldId="352"/>
            <ac:spMk id="15" creationId="{51F1FA6A-48C7-F01E-17A5-BB45B22DD07E}"/>
          </ac:spMkLst>
        </pc:spChg>
        <pc:spChg chg="mod">
          <ac:chgData name="niv" userId="5fc462a061b974a0" providerId="LiveId" clId="{41E02106-946F-4520-91C0-2300C3E06997}" dt="2023-06-11T06:21:24.365" v="1160" actId="20577"/>
          <ac:spMkLst>
            <pc:docMk/>
            <pc:sldMk cId="2951567715" sldId="352"/>
            <ac:spMk id="21" creationId="{08F05A52-D1B6-FD5C-5866-9D237D8E5E74}"/>
          </ac:spMkLst>
        </pc:spChg>
        <pc:picChg chg="add mod">
          <ac:chgData name="niv" userId="5fc462a061b974a0" providerId="LiveId" clId="{41E02106-946F-4520-91C0-2300C3E06997}" dt="2023-06-11T06:43:15.710" v="1290"/>
          <ac:picMkLst>
            <pc:docMk/>
            <pc:sldMk cId="2951567715" sldId="352"/>
            <ac:picMk id="2" creationId="{35593105-8795-481C-0160-CCE10DE75765}"/>
          </ac:picMkLst>
        </pc:picChg>
        <pc:picChg chg="add mod modCrop">
          <ac:chgData name="niv" userId="5fc462a061b974a0" providerId="LiveId" clId="{41E02106-946F-4520-91C0-2300C3E06997}" dt="2023-06-11T06:19:07.746" v="1111" actId="1076"/>
          <ac:picMkLst>
            <pc:docMk/>
            <pc:sldMk cId="2951567715" sldId="352"/>
            <ac:picMk id="7" creationId="{CC4F7BE9-98B0-CED3-2BBE-F59C84717A6B}"/>
          </ac:picMkLst>
        </pc:picChg>
        <pc:picChg chg="mod">
          <ac:chgData name="niv" userId="5fc462a061b974a0" providerId="LiveId" clId="{41E02106-946F-4520-91C0-2300C3E06997}" dt="2023-06-11T06:18:16.442" v="1097" actId="1076"/>
          <ac:picMkLst>
            <pc:docMk/>
            <pc:sldMk cId="2951567715" sldId="352"/>
            <ac:picMk id="11" creationId="{24E7881F-47B8-13A3-097F-99B070B5F1E1}"/>
          </ac:picMkLst>
        </pc:picChg>
        <pc:picChg chg="add mod modCrop">
          <ac:chgData name="niv" userId="5fc462a061b974a0" providerId="LiveId" clId="{41E02106-946F-4520-91C0-2300C3E06997}" dt="2023-06-11T06:19:44.281" v="1121" actId="1076"/>
          <ac:picMkLst>
            <pc:docMk/>
            <pc:sldMk cId="2951567715" sldId="352"/>
            <ac:picMk id="13" creationId="{7C0F0DEB-EEC6-E414-374B-051DC1A0CEBF}"/>
          </ac:picMkLst>
        </pc:picChg>
        <pc:picChg chg="del">
          <ac:chgData name="niv" userId="5fc462a061b974a0" providerId="LiveId" clId="{41E02106-946F-4520-91C0-2300C3E06997}" dt="2023-06-11T06:18:03.446" v="1089" actId="478"/>
          <ac:picMkLst>
            <pc:docMk/>
            <pc:sldMk cId="2951567715" sldId="352"/>
            <ac:picMk id="27" creationId="{FF04F1AF-E65F-B8B1-DDB5-9FAD3E5870EA}"/>
          </ac:picMkLst>
        </pc:picChg>
        <pc:picChg chg="del">
          <ac:chgData name="niv" userId="5fc462a061b974a0" providerId="LiveId" clId="{41E02106-946F-4520-91C0-2300C3E06997}" dt="2023-06-11T06:17:58.061" v="1082" actId="478"/>
          <ac:picMkLst>
            <pc:docMk/>
            <pc:sldMk cId="2951567715" sldId="352"/>
            <ac:picMk id="33" creationId="{186EF02E-F329-A214-911E-04389011C6B8}"/>
          </ac:picMkLst>
        </pc:picChg>
        <pc:picChg chg="del">
          <ac:chgData name="niv" userId="5fc462a061b974a0" providerId="LiveId" clId="{41E02106-946F-4520-91C0-2300C3E06997}" dt="2023-06-11T06:17:59.776" v="1084" actId="478"/>
          <ac:picMkLst>
            <pc:docMk/>
            <pc:sldMk cId="2951567715" sldId="352"/>
            <ac:picMk id="35" creationId="{9C9BE541-8D89-9B82-450D-7191C864DB8C}"/>
          </ac:picMkLst>
        </pc:picChg>
        <pc:picChg chg="mod">
          <ac:chgData name="niv" userId="5fc462a061b974a0" providerId="LiveId" clId="{41E02106-946F-4520-91C0-2300C3E06997}" dt="2023-06-11T06:18:18.699" v="1098" actId="1076"/>
          <ac:picMkLst>
            <pc:docMk/>
            <pc:sldMk cId="2951567715" sldId="352"/>
            <ac:picMk id="36" creationId="{650CDF31-EE17-6811-442C-FD0C8B0B9243}"/>
          </ac:picMkLst>
        </pc:picChg>
        <pc:picChg chg="del">
          <ac:chgData name="niv" userId="5fc462a061b974a0" providerId="LiveId" clId="{41E02106-946F-4520-91C0-2300C3E06997}" dt="2023-06-11T06:17:55.801" v="1081" actId="478"/>
          <ac:picMkLst>
            <pc:docMk/>
            <pc:sldMk cId="2951567715" sldId="352"/>
            <ac:picMk id="38" creationId="{00051C68-00C3-9050-EE0C-E39D39E35F94}"/>
          </ac:picMkLst>
        </pc:picChg>
        <pc:picChg chg="del mod">
          <ac:chgData name="niv" userId="5fc462a061b974a0" providerId="LiveId" clId="{41E02106-946F-4520-91C0-2300C3E06997}" dt="2023-06-11T06:18:00.422" v="1086" actId="478"/>
          <ac:picMkLst>
            <pc:docMk/>
            <pc:sldMk cId="2951567715" sldId="352"/>
            <ac:picMk id="39" creationId="{0BDBD81E-5FBE-9844-73A9-37C42887A910}"/>
          </ac:picMkLst>
        </pc:picChg>
        <pc:picChg chg="del">
          <ac:chgData name="niv" userId="5fc462a061b974a0" providerId="LiveId" clId="{41E02106-946F-4520-91C0-2300C3E06997}" dt="2023-06-11T06:17:59.114" v="1083" actId="478"/>
          <ac:picMkLst>
            <pc:docMk/>
            <pc:sldMk cId="2951567715" sldId="352"/>
            <ac:picMk id="41" creationId="{7264C277-CB96-6A1D-BE0E-2E7C75B62EBE}"/>
          </ac:picMkLst>
        </pc:picChg>
        <pc:picChg chg="del mod">
          <ac:chgData name="niv" userId="5fc462a061b974a0" providerId="LiveId" clId="{41E02106-946F-4520-91C0-2300C3E06997}" dt="2023-06-11T06:18:02.829" v="1088" actId="478"/>
          <ac:picMkLst>
            <pc:docMk/>
            <pc:sldMk cId="2951567715" sldId="352"/>
            <ac:picMk id="45" creationId="{06885282-1809-9FDF-E80D-09C5454F7A31}"/>
          </ac:picMkLst>
        </pc:picChg>
        <pc:picChg chg="del">
          <ac:chgData name="niv" userId="5fc462a061b974a0" providerId="LiveId" clId="{41E02106-946F-4520-91C0-2300C3E06997}" dt="2023-06-11T06:17:55.801" v="1081" actId="478"/>
          <ac:picMkLst>
            <pc:docMk/>
            <pc:sldMk cId="2951567715" sldId="352"/>
            <ac:picMk id="48" creationId="{828E067D-9C0C-ACF5-F6C7-8C1ED03BB454}"/>
          </ac:picMkLst>
        </pc:picChg>
        <pc:cxnChg chg="add mod">
          <ac:chgData name="niv" userId="5fc462a061b974a0" providerId="LiveId" clId="{41E02106-946F-4520-91C0-2300C3E06997}" dt="2023-06-11T06:56:10.748" v="1477" actId="14100"/>
          <ac:cxnSpMkLst>
            <pc:docMk/>
            <pc:sldMk cId="2951567715" sldId="352"/>
            <ac:cxnSpMk id="12" creationId="{06C3C98E-54FA-0907-9CEC-1CCBE0EEE047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EB733B9-8EC0-42B5-8E57-02021CC32B3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AE7FE-5257-44BC-A234-983385E49E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053CA-6C57-4F62-BDA1-685AD8AE14C0}" type="datetimeFigureOut">
              <a:rPr lang="en-ID" smtClean="0"/>
              <a:t>11/06/2023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70588-37CF-49E6-87F2-C8E1A884FF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80689-DD23-4926-A93C-03EC6FA6A2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1F0AD-E956-4B4C-A583-20A57F82C11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76696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89EC0-97F0-4BF1-B975-36615910DF41}" type="datetimeFigureOut">
              <a:rPr lang="en-ID" smtClean="0"/>
              <a:t>11/06/2023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D21E5-C797-4859-80D8-9F6BFF6A8A4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5665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630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B879EE2-C3D8-495A-A4D5-E5DEE4190F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7175" y="389713"/>
            <a:ext cx="4206875" cy="850964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7E7A43-76B9-4A87-B783-3AFB4CD43B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6349" y="1657352"/>
            <a:ext cx="6362700" cy="2676525"/>
          </a:xfrm>
          <a:custGeom>
            <a:avLst/>
            <a:gdLst>
              <a:gd name="connsiteX0" fmla="*/ 160351 w 6362700"/>
              <a:gd name="connsiteY0" fmla="*/ 0 h 2676525"/>
              <a:gd name="connsiteX1" fmla="*/ 6362700 w 6362700"/>
              <a:gd name="connsiteY1" fmla="*/ 0 h 2676525"/>
              <a:gd name="connsiteX2" fmla="*/ 6362700 w 6362700"/>
              <a:gd name="connsiteY2" fmla="*/ 2676525 h 2676525"/>
              <a:gd name="connsiteX3" fmla="*/ 160351 w 6362700"/>
              <a:gd name="connsiteY3" fmla="*/ 2676525 h 2676525"/>
              <a:gd name="connsiteX4" fmla="*/ 0 w 6362700"/>
              <a:gd name="connsiteY4" fmla="*/ 2516174 h 2676525"/>
              <a:gd name="connsiteX5" fmla="*/ 0 w 6362700"/>
              <a:gd name="connsiteY5" fmla="*/ 160351 h 2676525"/>
              <a:gd name="connsiteX6" fmla="*/ 160351 w 6362700"/>
              <a:gd name="connsiteY6" fmla="*/ 0 h 267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62700" h="2676525">
                <a:moveTo>
                  <a:pt x="160351" y="0"/>
                </a:moveTo>
                <a:lnTo>
                  <a:pt x="6362700" y="0"/>
                </a:lnTo>
                <a:lnTo>
                  <a:pt x="6362700" y="2676525"/>
                </a:lnTo>
                <a:lnTo>
                  <a:pt x="160351" y="2676525"/>
                </a:lnTo>
                <a:cubicBezTo>
                  <a:pt x="71792" y="2676525"/>
                  <a:pt x="0" y="2604733"/>
                  <a:pt x="0" y="2516174"/>
                </a:cubicBezTo>
                <a:lnTo>
                  <a:pt x="0" y="160351"/>
                </a:lnTo>
                <a:cubicBezTo>
                  <a:pt x="0" y="71792"/>
                  <a:pt x="71792" y="0"/>
                  <a:pt x="160351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82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B879EE2-C3D8-495A-A4D5-E5DEE4190F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7175" y="389713"/>
            <a:ext cx="4206875" cy="850964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BBD9B17-BC4F-46A7-9565-EBE58043B1F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27175" y="1638300"/>
            <a:ext cx="3111500" cy="3111500"/>
          </a:xfrm>
          <a:custGeom>
            <a:avLst/>
            <a:gdLst>
              <a:gd name="connsiteX0" fmla="*/ 147112 w 3111500"/>
              <a:gd name="connsiteY0" fmla="*/ 0 h 3111500"/>
              <a:gd name="connsiteX1" fmla="*/ 2964388 w 3111500"/>
              <a:gd name="connsiteY1" fmla="*/ 0 h 3111500"/>
              <a:gd name="connsiteX2" fmla="*/ 3111500 w 3111500"/>
              <a:gd name="connsiteY2" fmla="*/ 147112 h 3111500"/>
              <a:gd name="connsiteX3" fmla="*/ 3111500 w 3111500"/>
              <a:gd name="connsiteY3" fmla="*/ 2964388 h 3111500"/>
              <a:gd name="connsiteX4" fmla="*/ 2964388 w 3111500"/>
              <a:gd name="connsiteY4" fmla="*/ 3111500 h 3111500"/>
              <a:gd name="connsiteX5" fmla="*/ 147112 w 3111500"/>
              <a:gd name="connsiteY5" fmla="*/ 3111500 h 3111500"/>
              <a:gd name="connsiteX6" fmla="*/ 0 w 3111500"/>
              <a:gd name="connsiteY6" fmla="*/ 2964388 h 3111500"/>
              <a:gd name="connsiteX7" fmla="*/ 0 w 3111500"/>
              <a:gd name="connsiteY7" fmla="*/ 147112 h 3111500"/>
              <a:gd name="connsiteX8" fmla="*/ 147112 w 3111500"/>
              <a:gd name="connsiteY8" fmla="*/ 0 h 311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1500" h="3111500">
                <a:moveTo>
                  <a:pt x="147112" y="0"/>
                </a:moveTo>
                <a:lnTo>
                  <a:pt x="2964388" y="0"/>
                </a:lnTo>
                <a:cubicBezTo>
                  <a:pt x="3045636" y="0"/>
                  <a:pt x="3111500" y="65864"/>
                  <a:pt x="3111500" y="147112"/>
                </a:cubicBezTo>
                <a:lnTo>
                  <a:pt x="3111500" y="2964388"/>
                </a:lnTo>
                <a:cubicBezTo>
                  <a:pt x="3111500" y="3045636"/>
                  <a:pt x="3045636" y="3111500"/>
                  <a:pt x="2964388" y="3111500"/>
                </a:cubicBezTo>
                <a:lnTo>
                  <a:pt x="147112" y="3111500"/>
                </a:lnTo>
                <a:cubicBezTo>
                  <a:pt x="65864" y="3111500"/>
                  <a:pt x="0" y="3045636"/>
                  <a:pt x="0" y="2964388"/>
                </a:cubicBezTo>
                <a:lnTo>
                  <a:pt x="0" y="147112"/>
                </a:lnTo>
                <a:cubicBezTo>
                  <a:pt x="0" y="65864"/>
                  <a:pt x="65864" y="0"/>
                  <a:pt x="147112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01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E5C9842-6F70-4BA1-9568-370F678EB9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7810" y="1631514"/>
            <a:ext cx="10696380" cy="2886075"/>
          </a:xfrm>
          <a:custGeom>
            <a:avLst/>
            <a:gdLst>
              <a:gd name="connsiteX0" fmla="*/ 242892 w 10696380"/>
              <a:gd name="connsiteY0" fmla="*/ 0 h 2886075"/>
              <a:gd name="connsiteX1" fmla="*/ 10453488 w 10696380"/>
              <a:gd name="connsiteY1" fmla="*/ 0 h 2886075"/>
              <a:gd name="connsiteX2" fmla="*/ 10696380 w 10696380"/>
              <a:gd name="connsiteY2" fmla="*/ 242892 h 2886075"/>
              <a:gd name="connsiteX3" fmla="*/ 10696380 w 10696380"/>
              <a:gd name="connsiteY3" fmla="*/ 2643183 h 2886075"/>
              <a:gd name="connsiteX4" fmla="*/ 10453488 w 10696380"/>
              <a:gd name="connsiteY4" fmla="*/ 2886075 h 2886075"/>
              <a:gd name="connsiteX5" fmla="*/ 242892 w 10696380"/>
              <a:gd name="connsiteY5" fmla="*/ 2886075 h 2886075"/>
              <a:gd name="connsiteX6" fmla="*/ 0 w 10696380"/>
              <a:gd name="connsiteY6" fmla="*/ 2643183 h 2886075"/>
              <a:gd name="connsiteX7" fmla="*/ 0 w 10696380"/>
              <a:gd name="connsiteY7" fmla="*/ 242892 h 2886075"/>
              <a:gd name="connsiteX8" fmla="*/ 242892 w 10696380"/>
              <a:gd name="connsiteY8" fmla="*/ 0 h 288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96380" h="2886075">
                <a:moveTo>
                  <a:pt x="242892" y="0"/>
                </a:moveTo>
                <a:lnTo>
                  <a:pt x="10453488" y="0"/>
                </a:lnTo>
                <a:cubicBezTo>
                  <a:pt x="10587634" y="0"/>
                  <a:pt x="10696380" y="108746"/>
                  <a:pt x="10696380" y="242892"/>
                </a:cubicBezTo>
                <a:lnTo>
                  <a:pt x="10696380" y="2643183"/>
                </a:lnTo>
                <a:cubicBezTo>
                  <a:pt x="10696380" y="2777329"/>
                  <a:pt x="10587634" y="2886075"/>
                  <a:pt x="10453488" y="2886075"/>
                </a:cubicBezTo>
                <a:lnTo>
                  <a:pt x="242892" y="2886075"/>
                </a:lnTo>
                <a:cubicBezTo>
                  <a:pt x="108746" y="2886075"/>
                  <a:pt x="0" y="2777329"/>
                  <a:pt x="0" y="2643183"/>
                </a:cubicBezTo>
                <a:lnTo>
                  <a:pt x="0" y="242892"/>
                </a:lnTo>
                <a:cubicBezTo>
                  <a:pt x="0" y="108746"/>
                  <a:pt x="108746" y="0"/>
                  <a:pt x="242892" y="0"/>
                </a:cubicBez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B879EE2-C3D8-495A-A4D5-E5DEE4190F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7175" y="389713"/>
            <a:ext cx="4206875" cy="850964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93D71A-A162-47A9-980B-235F3DEB28F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60800" y="2719857"/>
            <a:ext cx="2094108" cy="2094108"/>
          </a:xfrm>
          <a:custGeom>
            <a:avLst/>
            <a:gdLst>
              <a:gd name="connsiteX0" fmla="*/ 100077 w 2094108"/>
              <a:gd name="connsiteY0" fmla="*/ 0 h 2094108"/>
              <a:gd name="connsiteX1" fmla="*/ 1994031 w 2094108"/>
              <a:gd name="connsiteY1" fmla="*/ 0 h 2094108"/>
              <a:gd name="connsiteX2" fmla="*/ 2094108 w 2094108"/>
              <a:gd name="connsiteY2" fmla="*/ 100077 h 2094108"/>
              <a:gd name="connsiteX3" fmla="*/ 2094108 w 2094108"/>
              <a:gd name="connsiteY3" fmla="*/ 1994031 h 2094108"/>
              <a:gd name="connsiteX4" fmla="*/ 1994031 w 2094108"/>
              <a:gd name="connsiteY4" fmla="*/ 2094108 h 2094108"/>
              <a:gd name="connsiteX5" fmla="*/ 100077 w 2094108"/>
              <a:gd name="connsiteY5" fmla="*/ 2094108 h 2094108"/>
              <a:gd name="connsiteX6" fmla="*/ 0 w 2094108"/>
              <a:gd name="connsiteY6" fmla="*/ 1994031 h 2094108"/>
              <a:gd name="connsiteX7" fmla="*/ 0 w 2094108"/>
              <a:gd name="connsiteY7" fmla="*/ 100077 h 2094108"/>
              <a:gd name="connsiteX8" fmla="*/ 100077 w 2094108"/>
              <a:gd name="connsiteY8" fmla="*/ 0 h 209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4108" h="2094108">
                <a:moveTo>
                  <a:pt x="100077" y="0"/>
                </a:moveTo>
                <a:lnTo>
                  <a:pt x="1994031" y="0"/>
                </a:lnTo>
                <a:cubicBezTo>
                  <a:pt x="2049302" y="0"/>
                  <a:pt x="2094108" y="44806"/>
                  <a:pt x="2094108" y="100077"/>
                </a:cubicBezTo>
                <a:lnTo>
                  <a:pt x="2094108" y="1994031"/>
                </a:lnTo>
                <a:cubicBezTo>
                  <a:pt x="2094108" y="2049302"/>
                  <a:pt x="2049302" y="2094108"/>
                  <a:pt x="1994031" y="2094108"/>
                </a:cubicBezTo>
                <a:lnTo>
                  <a:pt x="100077" y="2094108"/>
                </a:lnTo>
                <a:cubicBezTo>
                  <a:pt x="44806" y="2094108"/>
                  <a:pt x="0" y="2049302"/>
                  <a:pt x="0" y="1994031"/>
                </a:cubicBezTo>
                <a:lnTo>
                  <a:pt x="0" y="100077"/>
                </a:lnTo>
                <a:cubicBezTo>
                  <a:pt x="0" y="44806"/>
                  <a:pt x="44806" y="0"/>
                  <a:pt x="100077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43B7DA5-FD3F-412A-94BE-896A7A6E0A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37092" y="2719857"/>
            <a:ext cx="2094108" cy="2094108"/>
          </a:xfrm>
          <a:custGeom>
            <a:avLst/>
            <a:gdLst>
              <a:gd name="connsiteX0" fmla="*/ 100077 w 2094108"/>
              <a:gd name="connsiteY0" fmla="*/ 0 h 2094108"/>
              <a:gd name="connsiteX1" fmla="*/ 1994031 w 2094108"/>
              <a:gd name="connsiteY1" fmla="*/ 0 h 2094108"/>
              <a:gd name="connsiteX2" fmla="*/ 2094108 w 2094108"/>
              <a:gd name="connsiteY2" fmla="*/ 100077 h 2094108"/>
              <a:gd name="connsiteX3" fmla="*/ 2094108 w 2094108"/>
              <a:gd name="connsiteY3" fmla="*/ 1994031 h 2094108"/>
              <a:gd name="connsiteX4" fmla="*/ 1994031 w 2094108"/>
              <a:gd name="connsiteY4" fmla="*/ 2094108 h 2094108"/>
              <a:gd name="connsiteX5" fmla="*/ 100077 w 2094108"/>
              <a:gd name="connsiteY5" fmla="*/ 2094108 h 2094108"/>
              <a:gd name="connsiteX6" fmla="*/ 0 w 2094108"/>
              <a:gd name="connsiteY6" fmla="*/ 1994031 h 2094108"/>
              <a:gd name="connsiteX7" fmla="*/ 0 w 2094108"/>
              <a:gd name="connsiteY7" fmla="*/ 100077 h 2094108"/>
              <a:gd name="connsiteX8" fmla="*/ 100077 w 2094108"/>
              <a:gd name="connsiteY8" fmla="*/ 0 h 209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4108" h="2094108">
                <a:moveTo>
                  <a:pt x="100077" y="0"/>
                </a:moveTo>
                <a:lnTo>
                  <a:pt x="1994031" y="0"/>
                </a:lnTo>
                <a:cubicBezTo>
                  <a:pt x="2049302" y="0"/>
                  <a:pt x="2094108" y="44806"/>
                  <a:pt x="2094108" y="100077"/>
                </a:cubicBezTo>
                <a:lnTo>
                  <a:pt x="2094108" y="1994031"/>
                </a:lnTo>
                <a:cubicBezTo>
                  <a:pt x="2094108" y="2049302"/>
                  <a:pt x="2049302" y="2094108"/>
                  <a:pt x="1994031" y="2094108"/>
                </a:cubicBezTo>
                <a:lnTo>
                  <a:pt x="100077" y="2094108"/>
                </a:lnTo>
                <a:cubicBezTo>
                  <a:pt x="44806" y="2094108"/>
                  <a:pt x="0" y="2049302"/>
                  <a:pt x="0" y="1994031"/>
                </a:cubicBezTo>
                <a:lnTo>
                  <a:pt x="0" y="100077"/>
                </a:lnTo>
                <a:cubicBezTo>
                  <a:pt x="0" y="44806"/>
                  <a:pt x="44806" y="0"/>
                  <a:pt x="100077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73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B879EE2-C3D8-495A-A4D5-E5DEE4190F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7175" y="389713"/>
            <a:ext cx="4206875" cy="850964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F56BF28-C6C0-46D2-9795-995E9D83A2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10251" y="1743187"/>
            <a:ext cx="1400064" cy="1400064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884535E-4BA1-4E84-A1F6-46F98353E3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62668" y="1743187"/>
            <a:ext cx="1400064" cy="1400064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672954E-D816-48AC-BEA7-969465A89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15085" y="1743187"/>
            <a:ext cx="1400064" cy="1400064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60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B879EE2-C3D8-495A-A4D5-E5DEE4190F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7175" y="389713"/>
            <a:ext cx="4206875" cy="850964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E9CA848-1E6E-47DE-9E56-3A0BAF2EAD19}"/>
              </a:ext>
            </a:extLst>
          </p:cNvPr>
          <p:cNvGrpSpPr/>
          <p:nvPr userDrawn="1"/>
        </p:nvGrpSpPr>
        <p:grpSpPr>
          <a:xfrm>
            <a:off x="-175167" y="-126100"/>
            <a:ext cx="12407887" cy="4790706"/>
            <a:chOff x="-175167" y="-126100"/>
            <a:chExt cx="12407887" cy="4790706"/>
          </a:xfrm>
        </p:grpSpPr>
        <p:sp>
          <p:nvSpPr>
            <p:cNvPr id="4" name="Freeform 217">
              <a:extLst>
                <a:ext uri="{FF2B5EF4-FFF2-40B4-BE49-F238E27FC236}">
                  <a16:creationId xmlns:a16="http://schemas.microsoft.com/office/drawing/2014/main" id="{8C200331-5D54-406D-8943-DEAE440FDC65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731973" y="3402949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17">
              <a:extLst>
                <a:ext uri="{FF2B5EF4-FFF2-40B4-BE49-F238E27FC236}">
                  <a16:creationId xmlns:a16="http://schemas.microsoft.com/office/drawing/2014/main" id="{09F8E6C6-FE2D-4D93-B39C-41DE857663F3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47262" y="1905780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17">
              <a:extLst>
                <a:ext uri="{FF2B5EF4-FFF2-40B4-BE49-F238E27FC236}">
                  <a16:creationId xmlns:a16="http://schemas.microsoft.com/office/drawing/2014/main" id="{97D1F667-2513-4327-AFBD-CE33794444BF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90109" y="2295146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17">
              <a:extLst>
                <a:ext uri="{FF2B5EF4-FFF2-40B4-BE49-F238E27FC236}">
                  <a16:creationId xmlns:a16="http://schemas.microsoft.com/office/drawing/2014/main" id="{45E0026E-D523-4A4A-964C-CA75D125C88F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548693" y="1022855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17">
              <a:extLst>
                <a:ext uri="{FF2B5EF4-FFF2-40B4-BE49-F238E27FC236}">
                  <a16:creationId xmlns:a16="http://schemas.microsoft.com/office/drawing/2014/main" id="{F609BDED-77A4-452F-B9FD-F0FF95648AA0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3364213" y="1601396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17">
              <a:extLst>
                <a:ext uri="{FF2B5EF4-FFF2-40B4-BE49-F238E27FC236}">
                  <a16:creationId xmlns:a16="http://schemas.microsoft.com/office/drawing/2014/main" id="{FAD2188F-E94A-4CA5-8428-26436CA8A4BF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3770954" y="3025407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17">
              <a:extLst>
                <a:ext uri="{FF2B5EF4-FFF2-40B4-BE49-F238E27FC236}">
                  <a16:creationId xmlns:a16="http://schemas.microsoft.com/office/drawing/2014/main" id="{0BC40E25-2976-4D05-82D1-4599CEA665C9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4730931" y="2313218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17">
              <a:extLst>
                <a:ext uri="{FF2B5EF4-FFF2-40B4-BE49-F238E27FC236}">
                  <a16:creationId xmlns:a16="http://schemas.microsoft.com/office/drawing/2014/main" id="{03512AC2-762F-493F-BE89-B6F825220D8C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4882444" y="935545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17">
              <a:extLst>
                <a:ext uri="{FF2B5EF4-FFF2-40B4-BE49-F238E27FC236}">
                  <a16:creationId xmlns:a16="http://schemas.microsoft.com/office/drawing/2014/main" id="{23D2D302-F7F4-42D5-BD57-E0D2B3473B3F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6354222" y="1485710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17">
              <a:extLst>
                <a:ext uri="{FF2B5EF4-FFF2-40B4-BE49-F238E27FC236}">
                  <a16:creationId xmlns:a16="http://schemas.microsoft.com/office/drawing/2014/main" id="{9C78EFE8-1983-4294-8EC1-F6727B2D8746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6946219" y="3100361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17">
              <a:extLst>
                <a:ext uri="{FF2B5EF4-FFF2-40B4-BE49-F238E27FC236}">
                  <a16:creationId xmlns:a16="http://schemas.microsoft.com/office/drawing/2014/main" id="{414C1BD1-0E3A-4F41-8AA4-DC1C247E3B66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4578558" y="4210304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17">
              <a:extLst>
                <a:ext uri="{FF2B5EF4-FFF2-40B4-BE49-F238E27FC236}">
                  <a16:creationId xmlns:a16="http://schemas.microsoft.com/office/drawing/2014/main" id="{ED877799-5235-4E0E-B675-FAA3263C5C13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8340510" y="2304182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17">
              <a:extLst>
                <a:ext uri="{FF2B5EF4-FFF2-40B4-BE49-F238E27FC236}">
                  <a16:creationId xmlns:a16="http://schemas.microsoft.com/office/drawing/2014/main" id="{30590913-67B7-4E99-B2E9-2724E9BAF86F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7920196" y="865797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7">
              <a:extLst>
                <a:ext uri="{FF2B5EF4-FFF2-40B4-BE49-F238E27FC236}">
                  <a16:creationId xmlns:a16="http://schemas.microsoft.com/office/drawing/2014/main" id="{EF3BBF7E-645B-4C1D-BCE6-5A65233A8A39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8458524" y="3927023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7">
              <a:extLst>
                <a:ext uri="{FF2B5EF4-FFF2-40B4-BE49-F238E27FC236}">
                  <a16:creationId xmlns:a16="http://schemas.microsoft.com/office/drawing/2014/main" id="{80E31A60-1A8C-4733-926D-D75329DDB914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336892" y="3572461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7">
              <a:extLst>
                <a:ext uri="{FF2B5EF4-FFF2-40B4-BE49-F238E27FC236}">
                  <a16:creationId xmlns:a16="http://schemas.microsoft.com/office/drawing/2014/main" id="{B8AB0246-F5F0-4070-B7D9-BB9D8326CE4A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729989" y="3375410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17">
              <a:extLst>
                <a:ext uri="{FF2B5EF4-FFF2-40B4-BE49-F238E27FC236}">
                  <a16:creationId xmlns:a16="http://schemas.microsoft.com/office/drawing/2014/main" id="{9698BE9A-E469-43BF-8808-DFF460349B3D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444810" y="2272976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7">
              <a:extLst>
                <a:ext uri="{FF2B5EF4-FFF2-40B4-BE49-F238E27FC236}">
                  <a16:creationId xmlns:a16="http://schemas.microsoft.com/office/drawing/2014/main" id="{9FA28593-8990-41B5-A781-822482BFA74A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582000" y="1897395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7">
              <a:extLst>
                <a:ext uri="{FF2B5EF4-FFF2-40B4-BE49-F238E27FC236}">
                  <a16:creationId xmlns:a16="http://schemas.microsoft.com/office/drawing/2014/main" id="{0ECF4F9D-0203-4044-B07A-D27EB0F3CA4C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732572" y="777440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7">
              <a:extLst>
                <a:ext uri="{FF2B5EF4-FFF2-40B4-BE49-F238E27FC236}">
                  <a16:creationId xmlns:a16="http://schemas.microsoft.com/office/drawing/2014/main" id="{3B774392-1D25-4B5E-968A-C5BE0D89C706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254936" y="55325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7">
              <a:extLst>
                <a:ext uri="{FF2B5EF4-FFF2-40B4-BE49-F238E27FC236}">
                  <a16:creationId xmlns:a16="http://schemas.microsoft.com/office/drawing/2014/main" id="{D84E2BD8-0456-4D06-8F5D-8DF4CA99472D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137993" y="-126100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7">
              <a:extLst>
                <a:ext uri="{FF2B5EF4-FFF2-40B4-BE49-F238E27FC236}">
                  <a16:creationId xmlns:a16="http://schemas.microsoft.com/office/drawing/2014/main" id="{E909E3B4-E3A0-4FDD-B9AC-7678CEAD36D2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417732" y="1392434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7">
              <a:extLst>
                <a:ext uri="{FF2B5EF4-FFF2-40B4-BE49-F238E27FC236}">
                  <a16:creationId xmlns:a16="http://schemas.microsoft.com/office/drawing/2014/main" id="{4D7EC568-1F7D-468E-89EB-40E6FA0377AE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6962226" y="161364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A121CE78-1140-49C7-AC71-6B68A41C14D8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5917674" y="8419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74E1DEA7-C2B2-49BE-BAEC-94B4934083E9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3776215" y="-49481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7">
              <a:extLst>
                <a:ext uri="{FF2B5EF4-FFF2-40B4-BE49-F238E27FC236}">
                  <a16:creationId xmlns:a16="http://schemas.microsoft.com/office/drawing/2014/main" id="{75253618-771F-43F4-8495-33F1BD9B3BDC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455032" y="-105158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17">
              <a:extLst>
                <a:ext uri="{FF2B5EF4-FFF2-40B4-BE49-F238E27FC236}">
                  <a16:creationId xmlns:a16="http://schemas.microsoft.com/office/drawing/2014/main" id="{C3858F6E-4301-438B-97FE-97B227D4F39B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-175167" y="239297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17">
              <a:extLst>
                <a:ext uri="{FF2B5EF4-FFF2-40B4-BE49-F238E27FC236}">
                  <a16:creationId xmlns:a16="http://schemas.microsoft.com/office/drawing/2014/main" id="{5DBAD189-8EB8-4F9B-B05B-D6A1498EB4A4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-143765" y="4322281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17">
              <a:extLst>
                <a:ext uri="{FF2B5EF4-FFF2-40B4-BE49-F238E27FC236}">
                  <a16:creationId xmlns:a16="http://schemas.microsoft.com/office/drawing/2014/main" id="{41AF53B8-8FD0-49DB-BEED-95E35FBFEA2A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433991" y="4330128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441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E95E6C8-AA36-43CF-B0AB-6F1555825B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7810" y="1631514"/>
            <a:ext cx="10696380" cy="2886075"/>
          </a:xfrm>
          <a:custGeom>
            <a:avLst/>
            <a:gdLst>
              <a:gd name="connsiteX0" fmla="*/ 242892 w 10696380"/>
              <a:gd name="connsiteY0" fmla="*/ 0 h 2886075"/>
              <a:gd name="connsiteX1" fmla="*/ 10453488 w 10696380"/>
              <a:gd name="connsiteY1" fmla="*/ 0 h 2886075"/>
              <a:gd name="connsiteX2" fmla="*/ 10696380 w 10696380"/>
              <a:gd name="connsiteY2" fmla="*/ 242892 h 2886075"/>
              <a:gd name="connsiteX3" fmla="*/ 10696380 w 10696380"/>
              <a:gd name="connsiteY3" fmla="*/ 2643183 h 2886075"/>
              <a:gd name="connsiteX4" fmla="*/ 10453488 w 10696380"/>
              <a:gd name="connsiteY4" fmla="*/ 2886075 h 2886075"/>
              <a:gd name="connsiteX5" fmla="*/ 242892 w 10696380"/>
              <a:gd name="connsiteY5" fmla="*/ 2886075 h 2886075"/>
              <a:gd name="connsiteX6" fmla="*/ 0 w 10696380"/>
              <a:gd name="connsiteY6" fmla="*/ 2643183 h 2886075"/>
              <a:gd name="connsiteX7" fmla="*/ 0 w 10696380"/>
              <a:gd name="connsiteY7" fmla="*/ 242892 h 2886075"/>
              <a:gd name="connsiteX8" fmla="*/ 242892 w 10696380"/>
              <a:gd name="connsiteY8" fmla="*/ 0 h 288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96380" h="2886075">
                <a:moveTo>
                  <a:pt x="242892" y="0"/>
                </a:moveTo>
                <a:lnTo>
                  <a:pt x="10453488" y="0"/>
                </a:lnTo>
                <a:cubicBezTo>
                  <a:pt x="10587634" y="0"/>
                  <a:pt x="10696380" y="108746"/>
                  <a:pt x="10696380" y="242892"/>
                </a:cubicBezTo>
                <a:lnTo>
                  <a:pt x="10696380" y="2643183"/>
                </a:lnTo>
                <a:cubicBezTo>
                  <a:pt x="10696380" y="2777329"/>
                  <a:pt x="10587634" y="2886075"/>
                  <a:pt x="10453488" y="2886075"/>
                </a:cubicBezTo>
                <a:lnTo>
                  <a:pt x="242892" y="2886075"/>
                </a:lnTo>
                <a:cubicBezTo>
                  <a:pt x="108746" y="2886075"/>
                  <a:pt x="0" y="2777329"/>
                  <a:pt x="0" y="2643183"/>
                </a:cubicBezTo>
                <a:lnTo>
                  <a:pt x="0" y="242892"/>
                </a:lnTo>
                <a:cubicBezTo>
                  <a:pt x="0" y="108746"/>
                  <a:pt x="108746" y="0"/>
                  <a:pt x="242892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B879EE2-C3D8-495A-A4D5-E5DEE4190F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7175" y="389713"/>
            <a:ext cx="4206875" cy="850964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090921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B879EE2-C3D8-495A-A4D5-E5DEE4190F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7175" y="389713"/>
            <a:ext cx="4206875" cy="850964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D031725-F568-48F6-87BC-34870B968A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08550" y="1543050"/>
            <a:ext cx="6210300" cy="4203700"/>
          </a:xfrm>
          <a:custGeom>
            <a:avLst/>
            <a:gdLst>
              <a:gd name="connsiteX0" fmla="*/ 218046 w 6210300"/>
              <a:gd name="connsiteY0" fmla="*/ 0 h 4203700"/>
              <a:gd name="connsiteX1" fmla="*/ 5992254 w 6210300"/>
              <a:gd name="connsiteY1" fmla="*/ 0 h 4203700"/>
              <a:gd name="connsiteX2" fmla="*/ 6210300 w 6210300"/>
              <a:gd name="connsiteY2" fmla="*/ 218046 h 4203700"/>
              <a:gd name="connsiteX3" fmla="*/ 6210300 w 6210300"/>
              <a:gd name="connsiteY3" fmla="*/ 3985654 h 4203700"/>
              <a:gd name="connsiteX4" fmla="*/ 5992254 w 6210300"/>
              <a:gd name="connsiteY4" fmla="*/ 4203700 h 4203700"/>
              <a:gd name="connsiteX5" fmla="*/ 218046 w 6210300"/>
              <a:gd name="connsiteY5" fmla="*/ 4203700 h 4203700"/>
              <a:gd name="connsiteX6" fmla="*/ 0 w 6210300"/>
              <a:gd name="connsiteY6" fmla="*/ 3985654 h 4203700"/>
              <a:gd name="connsiteX7" fmla="*/ 0 w 6210300"/>
              <a:gd name="connsiteY7" fmla="*/ 218046 h 4203700"/>
              <a:gd name="connsiteX8" fmla="*/ 218046 w 6210300"/>
              <a:gd name="connsiteY8" fmla="*/ 0 h 420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10300" h="4203700">
                <a:moveTo>
                  <a:pt x="218046" y="0"/>
                </a:moveTo>
                <a:lnTo>
                  <a:pt x="5992254" y="0"/>
                </a:lnTo>
                <a:cubicBezTo>
                  <a:pt x="6112677" y="0"/>
                  <a:pt x="6210300" y="97623"/>
                  <a:pt x="6210300" y="218046"/>
                </a:cubicBezTo>
                <a:lnTo>
                  <a:pt x="6210300" y="3985654"/>
                </a:lnTo>
                <a:cubicBezTo>
                  <a:pt x="6210300" y="4106077"/>
                  <a:pt x="6112677" y="4203700"/>
                  <a:pt x="5992254" y="4203700"/>
                </a:cubicBezTo>
                <a:lnTo>
                  <a:pt x="218046" y="4203700"/>
                </a:lnTo>
                <a:cubicBezTo>
                  <a:pt x="97623" y="4203700"/>
                  <a:pt x="0" y="4106077"/>
                  <a:pt x="0" y="3985654"/>
                </a:cubicBezTo>
                <a:lnTo>
                  <a:pt x="0" y="218046"/>
                </a:lnTo>
                <a:cubicBezTo>
                  <a:pt x="0" y="97623"/>
                  <a:pt x="97623" y="0"/>
                  <a:pt x="218046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902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72CEC32-C82F-4EC7-A0AC-CE27726E9D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7175" y="283464"/>
            <a:ext cx="4206875" cy="161906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0567142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72CEC32-C82F-4EC7-A0AC-CE27726E9D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7175" y="283464"/>
            <a:ext cx="4206875" cy="161906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66E151E-97C4-42FE-AEA6-D842E547FA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04038" y="1023938"/>
            <a:ext cx="3575050" cy="5121275"/>
          </a:xfrm>
          <a:prstGeom prst="roundRect">
            <a:avLst>
              <a:gd name="adj" fmla="val 2600"/>
            </a:avLst>
          </a:prstGeo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72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72CEC32-C82F-4EC7-A0AC-CE27726E9D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7175" y="283464"/>
            <a:ext cx="4206875" cy="161906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A0878D-5613-41A0-A809-D75C280671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0500" y="2419350"/>
            <a:ext cx="2235200" cy="4804410"/>
          </a:xfrm>
          <a:prstGeom prst="roundRect">
            <a:avLst>
              <a:gd name="adj" fmla="val 11553"/>
            </a:avLst>
          </a:prstGeo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41B9A3A-CA12-4F72-955B-AE5D599262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52972" y="-1029181"/>
            <a:ext cx="2235200" cy="4804410"/>
          </a:xfrm>
          <a:prstGeom prst="roundRect">
            <a:avLst>
              <a:gd name="adj" fmla="val 11553"/>
            </a:avLst>
          </a:prstGeo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5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0BD19CF-D7FB-4739-B305-06CEA324DCC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7999"/>
          </a:xfrm>
          <a:solidFill>
            <a:schemeClr val="bg2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ID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CB6131-44A1-44A7-A3D1-2EA66C5612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70400"/>
          </a:xfrm>
          <a:custGeom>
            <a:avLst/>
            <a:gdLst>
              <a:gd name="connsiteX0" fmla="*/ 0 w 12192000"/>
              <a:gd name="connsiteY0" fmla="*/ 0 h 4470400"/>
              <a:gd name="connsiteX1" fmla="*/ 12192000 w 12192000"/>
              <a:gd name="connsiteY1" fmla="*/ 0 h 4470400"/>
              <a:gd name="connsiteX2" fmla="*/ 12192000 w 12192000"/>
              <a:gd name="connsiteY2" fmla="*/ 3549632 h 4470400"/>
              <a:gd name="connsiteX3" fmla="*/ 11271232 w 12192000"/>
              <a:gd name="connsiteY3" fmla="*/ 4470400 h 4470400"/>
              <a:gd name="connsiteX4" fmla="*/ 920768 w 12192000"/>
              <a:gd name="connsiteY4" fmla="*/ 4470400 h 4470400"/>
              <a:gd name="connsiteX5" fmla="*/ 0 w 12192000"/>
              <a:gd name="connsiteY5" fmla="*/ 3549632 h 44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470400">
                <a:moveTo>
                  <a:pt x="0" y="0"/>
                </a:moveTo>
                <a:lnTo>
                  <a:pt x="12192000" y="0"/>
                </a:lnTo>
                <a:lnTo>
                  <a:pt x="12192000" y="3549632"/>
                </a:lnTo>
                <a:cubicBezTo>
                  <a:pt x="12192000" y="4058158"/>
                  <a:pt x="11779758" y="4470400"/>
                  <a:pt x="11271232" y="4470400"/>
                </a:cubicBezTo>
                <a:lnTo>
                  <a:pt x="920768" y="4470400"/>
                </a:lnTo>
                <a:cubicBezTo>
                  <a:pt x="412242" y="4470400"/>
                  <a:pt x="0" y="4058158"/>
                  <a:pt x="0" y="3549632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888020A-707F-43B6-B883-2C795EF772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421" y="423277"/>
            <a:ext cx="4206875" cy="850964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4563099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72CEC32-C82F-4EC7-A0AC-CE27726E9D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7175" y="389713"/>
            <a:ext cx="4206875" cy="850964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154E6FD-A0ED-432E-8803-FF222602D48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1580" y="1722438"/>
            <a:ext cx="1965959" cy="4114482"/>
          </a:xfrm>
          <a:prstGeom prst="roundRect">
            <a:avLst>
              <a:gd name="adj" fmla="val 8733"/>
            </a:avLst>
          </a:prstGeo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FD43B127-2434-4C52-BBE4-8496DC85F7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56206" y="1722438"/>
            <a:ext cx="1965959" cy="4114482"/>
          </a:xfrm>
          <a:prstGeom prst="roundRect">
            <a:avLst>
              <a:gd name="adj" fmla="val 8733"/>
            </a:avLst>
          </a:prstGeo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077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ED4962B-D674-4D8B-9A8D-C79C93F488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8096" y="1069848"/>
            <a:ext cx="4019658" cy="5788152"/>
          </a:xfrm>
          <a:custGeom>
            <a:avLst/>
            <a:gdLst>
              <a:gd name="connsiteX0" fmla="*/ 0 w 4019658"/>
              <a:gd name="connsiteY0" fmla="*/ 0 h 5788152"/>
              <a:gd name="connsiteX1" fmla="*/ 4019658 w 4019658"/>
              <a:gd name="connsiteY1" fmla="*/ 0 h 5788152"/>
              <a:gd name="connsiteX2" fmla="*/ 4019658 w 4019658"/>
              <a:gd name="connsiteY2" fmla="*/ 5788152 h 5788152"/>
              <a:gd name="connsiteX3" fmla="*/ 0 w 4019658"/>
              <a:gd name="connsiteY3" fmla="*/ 5788152 h 578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9658" h="5788152">
                <a:moveTo>
                  <a:pt x="0" y="0"/>
                </a:moveTo>
                <a:lnTo>
                  <a:pt x="4019658" y="0"/>
                </a:lnTo>
                <a:lnTo>
                  <a:pt x="4019658" y="5788152"/>
                </a:lnTo>
                <a:lnTo>
                  <a:pt x="0" y="5788152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79D7546-C187-4809-AFC1-0217772C9D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5450" y="1335088"/>
            <a:ext cx="5676900" cy="13525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0D6248-75C9-423D-96DF-445243391819}"/>
              </a:ext>
            </a:extLst>
          </p:cNvPr>
          <p:cNvGrpSpPr/>
          <p:nvPr userDrawn="1"/>
        </p:nvGrpSpPr>
        <p:grpSpPr>
          <a:xfrm>
            <a:off x="189455" y="85438"/>
            <a:ext cx="12091812" cy="6708832"/>
            <a:chOff x="189455" y="390238"/>
            <a:chExt cx="12091812" cy="6708832"/>
          </a:xfrm>
          <a:solidFill>
            <a:schemeClr val="tx1">
              <a:alpha val="3000"/>
            </a:schemeClr>
          </a:solidFill>
        </p:grpSpPr>
        <p:sp>
          <p:nvSpPr>
            <p:cNvPr id="11" name="Freeform 80">
              <a:extLst>
                <a:ext uri="{FF2B5EF4-FFF2-40B4-BE49-F238E27FC236}">
                  <a16:creationId xmlns:a16="http://schemas.microsoft.com/office/drawing/2014/main" id="{F752DBAD-22D2-4BDA-9925-4F3840D60A37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89455" y="390238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9 w 131"/>
                <a:gd name="T19" fmla="*/ 51 h 87"/>
                <a:gd name="T20" fmla="*/ 31 w 131"/>
                <a:gd name="T21" fmla="*/ 44 h 87"/>
                <a:gd name="T22" fmla="*/ 39 w 131"/>
                <a:gd name="T23" fmla="*/ 36 h 87"/>
                <a:gd name="T24" fmla="*/ 46 w 131"/>
                <a:gd name="T25" fmla="*/ 44 h 87"/>
                <a:gd name="T26" fmla="*/ 39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6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9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9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9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4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4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6" y="48"/>
                    <a:pt x="86" y="44"/>
                  </a:cubicBezTo>
                  <a:cubicBezTo>
                    <a:pt x="86" y="39"/>
                    <a:pt x="89" y="36"/>
                    <a:pt x="93" y="36"/>
                  </a:cubicBezTo>
                  <a:cubicBezTo>
                    <a:pt x="98" y="36"/>
                    <a:pt x="101" y="39"/>
                    <a:pt x="101" y="44"/>
                  </a:cubicBezTo>
                  <a:cubicBezTo>
                    <a:pt x="101" y="48"/>
                    <a:pt x="98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5">
              <a:extLst>
                <a:ext uri="{FF2B5EF4-FFF2-40B4-BE49-F238E27FC236}">
                  <a16:creationId xmlns:a16="http://schemas.microsoft.com/office/drawing/2014/main" id="{B3FCE513-EE18-421E-AC1D-A16637E358A2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10956" y="1268915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4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4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6">
              <a:extLst>
                <a:ext uri="{FF2B5EF4-FFF2-40B4-BE49-F238E27FC236}">
                  <a16:creationId xmlns:a16="http://schemas.microsoft.com/office/drawing/2014/main" id="{E4FBFB7F-058F-4055-8DD4-0C1816165385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81033" y="398838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4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4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9">
              <a:extLst>
                <a:ext uri="{FF2B5EF4-FFF2-40B4-BE49-F238E27FC236}">
                  <a16:creationId xmlns:a16="http://schemas.microsoft.com/office/drawing/2014/main" id="{AE99D890-C445-4F5D-8546-0BB22C4BFCEB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20990" y="2154166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3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3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8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0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3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5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3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0">
              <a:extLst>
                <a:ext uri="{FF2B5EF4-FFF2-40B4-BE49-F238E27FC236}">
                  <a16:creationId xmlns:a16="http://schemas.microsoft.com/office/drawing/2014/main" id="{DDDE9BA4-E7FB-4AED-91CB-439BEA247D6A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88200" y="1286956"/>
              <a:ext cx="502731" cy="338533"/>
            </a:xfrm>
            <a:custGeom>
              <a:avLst/>
              <a:gdLst>
                <a:gd name="T0" fmla="*/ 88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8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8 w 131"/>
                <a:gd name="T17" fmla="*/ 0 h 88"/>
                <a:gd name="T18" fmla="*/ 39 w 131"/>
                <a:gd name="T19" fmla="*/ 52 h 88"/>
                <a:gd name="T20" fmla="*/ 31 w 131"/>
                <a:gd name="T21" fmla="*/ 44 h 88"/>
                <a:gd name="T22" fmla="*/ 39 w 131"/>
                <a:gd name="T23" fmla="*/ 36 h 88"/>
                <a:gd name="T24" fmla="*/ 46 w 131"/>
                <a:gd name="T25" fmla="*/ 44 h 88"/>
                <a:gd name="T26" fmla="*/ 39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4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6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9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9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9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6" y="48"/>
                    <a:pt x="86" y="44"/>
                  </a:cubicBezTo>
                  <a:cubicBezTo>
                    <a:pt x="86" y="40"/>
                    <a:pt x="89" y="36"/>
                    <a:pt x="93" y="36"/>
                  </a:cubicBezTo>
                  <a:cubicBezTo>
                    <a:pt x="98" y="36"/>
                    <a:pt x="101" y="40"/>
                    <a:pt x="101" y="44"/>
                  </a:cubicBezTo>
                  <a:cubicBezTo>
                    <a:pt x="101" y="48"/>
                    <a:pt x="98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1">
              <a:extLst>
                <a:ext uri="{FF2B5EF4-FFF2-40B4-BE49-F238E27FC236}">
                  <a16:creationId xmlns:a16="http://schemas.microsoft.com/office/drawing/2014/main" id="{A738C420-CF5C-4D3B-85E3-E140675C3B47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958277" y="416879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3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6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4">
              <a:extLst>
                <a:ext uri="{FF2B5EF4-FFF2-40B4-BE49-F238E27FC236}">
                  <a16:creationId xmlns:a16="http://schemas.microsoft.com/office/drawing/2014/main" id="{FAFB8A03-83A8-455A-B691-20B98B2E0BA5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41058" y="3033437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2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2 h 87"/>
                <a:gd name="T28" fmla="*/ 65 w 131"/>
                <a:gd name="T29" fmla="*/ 52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2 h 87"/>
                <a:gd name="T38" fmla="*/ 93 w 131"/>
                <a:gd name="T39" fmla="*/ 52 h 87"/>
                <a:gd name="T40" fmla="*/ 85 w 131"/>
                <a:gd name="T41" fmla="*/ 44 h 87"/>
                <a:gd name="T42" fmla="*/ 93 w 131"/>
                <a:gd name="T43" fmla="*/ 36 h 87"/>
                <a:gd name="T44" fmla="*/ 100 w 131"/>
                <a:gd name="T45" fmla="*/ 44 h 87"/>
                <a:gd name="T46" fmla="*/ 93 w 131"/>
                <a:gd name="T4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3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5">
              <a:extLst>
                <a:ext uri="{FF2B5EF4-FFF2-40B4-BE49-F238E27FC236}">
                  <a16:creationId xmlns:a16="http://schemas.microsoft.com/office/drawing/2014/main" id="{A7827D38-9B92-4470-9BFC-EADC2A05A68D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08268" y="2166227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8 w 131"/>
                <a:gd name="T19" fmla="*/ 52 h 87"/>
                <a:gd name="T20" fmla="*/ 31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2 h 87"/>
                <a:gd name="T28" fmla="*/ 66 w 131"/>
                <a:gd name="T29" fmla="*/ 52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2 h 87"/>
                <a:gd name="T38" fmla="*/ 93 w 131"/>
                <a:gd name="T39" fmla="*/ 52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8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6">
              <a:extLst>
                <a:ext uri="{FF2B5EF4-FFF2-40B4-BE49-F238E27FC236}">
                  <a16:creationId xmlns:a16="http://schemas.microsoft.com/office/drawing/2014/main" id="{191C88DF-4BBE-4B47-B462-A8AF0DA9F5AB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978345" y="1296150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2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2 h 87"/>
                <a:gd name="T28" fmla="*/ 65 w 131"/>
                <a:gd name="T29" fmla="*/ 52 h 87"/>
                <a:gd name="T30" fmla="*/ 58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2 h 87"/>
                <a:gd name="T38" fmla="*/ 93 w 131"/>
                <a:gd name="T39" fmla="*/ 52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5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7">
              <a:extLst>
                <a:ext uri="{FF2B5EF4-FFF2-40B4-BE49-F238E27FC236}">
                  <a16:creationId xmlns:a16="http://schemas.microsoft.com/office/drawing/2014/main" id="{8A881FE6-D4D3-4289-8D47-2D266B857E62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848422" y="426073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2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2 h 87"/>
                <a:gd name="T28" fmla="*/ 65 w 131"/>
                <a:gd name="T29" fmla="*/ 52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2 h 87"/>
                <a:gd name="T38" fmla="*/ 92 w 131"/>
                <a:gd name="T39" fmla="*/ 52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2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2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8">
              <a:extLst>
                <a:ext uri="{FF2B5EF4-FFF2-40B4-BE49-F238E27FC236}">
                  <a16:creationId xmlns:a16="http://schemas.microsoft.com/office/drawing/2014/main" id="{1D9F805C-A8BE-4FA4-801F-180210D81589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49658" y="3925015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1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6 h 87"/>
                <a:gd name="T34" fmla="*/ 73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2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3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3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1" y="51"/>
                    <a:pt x="58" y="48"/>
                    <a:pt x="58" y="43"/>
                  </a:cubicBezTo>
                  <a:cubicBezTo>
                    <a:pt x="58" y="39"/>
                    <a:pt x="61" y="36"/>
                    <a:pt x="66" y="36"/>
                  </a:cubicBezTo>
                  <a:cubicBezTo>
                    <a:pt x="70" y="36"/>
                    <a:pt x="73" y="39"/>
                    <a:pt x="73" y="43"/>
                  </a:cubicBezTo>
                  <a:cubicBezTo>
                    <a:pt x="73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9">
              <a:extLst>
                <a:ext uri="{FF2B5EF4-FFF2-40B4-BE49-F238E27FC236}">
                  <a16:creationId xmlns:a16="http://schemas.microsoft.com/office/drawing/2014/main" id="{80C98B8B-DB7B-465F-9931-04B41D58C510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19735" y="3054938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3 h 87"/>
                <a:gd name="T32" fmla="*/ 65 w 131"/>
                <a:gd name="T33" fmla="*/ 36 h 87"/>
                <a:gd name="T34" fmla="*/ 73 w 131"/>
                <a:gd name="T35" fmla="*/ 43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0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3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3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8" y="51"/>
                    <a:pt x="85" y="48"/>
                    <a:pt x="85" y="43"/>
                  </a:cubicBezTo>
                  <a:cubicBezTo>
                    <a:pt x="85" y="39"/>
                    <a:pt x="88" y="36"/>
                    <a:pt x="93" y="36"/>
                  </a:cubicBezTo>
                  <a:cubicBezTo>
                    <a:pt x="97" y="36"/>
                    <a:pt x="100" y="39"/>
                    <a:pt x="100" y="43"/>
                  </a:cubicBezTo>
                  <a:cubicBezTo>
                    <a:pt x="100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0">
              <a:extLst>
                <a:ext uri="{FF2B5EF4-FFF2-40B4-BE49-F238E27FC236}">
                  <a16:creationId xmlns:a16="http://schemas.microsoft.com/office/drawing/2014/main" id="{52079709-274F-4320-9A03-4BF47508ADBD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986945" y="2187728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8 w 131"/>
                <a:gd name="T17" fmla="*/ 0 h 87"/>
                <a:gd name="T18" fmla="*/ 39 w 131"/>
                <a:gd name="T19" fmla="*/ 51 h 87"/>
                <a:gd name="T20" fmla="*/ 31 w 131"/>
                <a:gd name="T21" fmla="*/ 43 h 87"/>
                <a:gd name="T22" fmla="*/ 39 w 131"/>
                <a:gd name="T23" fmla="*/ 36 h 87"/>
                <a:gd name="T24" fmla="*/ 46 w 131"/>
                <a:gd name="T25" fmla="*/ 43 h 87"/>
                <a:gd name="T26" fmla="*/ 39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6 h 87"/>
                <a:gd name="T34" fmla="*/ 74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6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9" y="51"/>
                  </a:moveTo>
                  <a:cubicBezTo>
                    <a:pt x="34" y="51"/>
                    <a:pt x="31" y="48"/>
                    <a:pt x="31" y="43"/>
                  </a:cubicBezTo>
                  <a:cubicBezTo>
                    <a:pt x="31" y="39"/>
                    <a:pt x="34" y="36"/>
                    <a:pt x="39" y="36"/>
                  </a:cubicBezTo>
                  <a:cubicBezTo>
                    <a:pt x="43" y="36"/>
                    <a:pt x="46" y="39"/>
                    <a:pt x="46" y="43"/>
                  </a:cubicBezTo>
                  <a:cubicBezTo>
                    <a:pt x="46" y="48"/>
                    <a:pt x="43" y="51"/>
                    <a:pt x="39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3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3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6" y="48"/>
                    <a:pt x="86" y="43"/>
                  </a:cubicBezTo>
                  <a:cubicBezTo>
                    <a:pt x="86" y="39"/>
                    <a:pt x="89" y="36"/>
                    <a:pt x="93" y="36"/>
                  </a:cubicBezTo>
                  <a:cubicBezTo>
                    <a:pt x="98" y="36"/>
                    <a:pt x="101" y="39"/>
                    <a:pt x="101" y="43"/>
                  </a:cubicBezTo>
                  <a:cubicBezTo>
                    <a:pt x="101" y="48"/>
                    <a:pt x="98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1">
              <a:extLst>
                <a:ext uri="{FF2B5EF4-FFF2-40B4-BE49-F238E27FC236}">
                  <a16:creationId xmlns:a16="http://schemas.microsoft.com/office/drawing/2014/main" id="{D75DB5F3-1AE2-4E6F-8B09-8644948804C7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857022" y="1317651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6 h 87"/>
                <a:gd name="T34" fmla="*/ 73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2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1" y="51"/>
                    <a:pt x="58" y="48"/>
                    <a:pt x="58" y="43"/>
                  </a:cubicBezTo>
                  <a:cubicBezTo>
                    <a:pt x="58" y="39"/>
                    <a:pt x="61" y="36"/>
                    <a:pt x="66" y="36"/>
                  </a:cubicBezTo>
                  <a:cubicBezTo>
                    <a:pt x="70" y="36"/>
                    <a:pt x="73" y="39"/>
                    <a:pt x="73" y="43"/>
                  </a:cubicBezTo>
                  <a:cubicBezTo>
                    <a:pt x="73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42">
              <a:extLst>
                <a:ext uri="{FF2B5EF4-FFF2-40B4-BE49-F238E27FC236}">
                  <a16:creationId xmlns:a16="http://schemas.microsoft.com/office/drawing/2014/main" id="{894A70A9-1EDB-4FA5-BB34-3A9E960536AA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3727099" y="447574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3 h 87"/>
                <a:gd name="T32" fmla="*/ 65 w 131"/>
                <a:gd name="T33" fmla="*/ 36 h 87"/>
                <a:gd name="T34" fmla="*/ 73 w 131"/>
                <a:gd name="T35" fmla="*/ 43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0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3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3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8" y="51"/>
                    <a:pt x="85" y="48"/>
                    <a:pt x="85" y="43"/>
                  </a:cubicBezTo>
                  <a:cubicBezTo>
                    <a:pt x="85" y="39"/>
                    <a:pt x="88" y="36"/>
                    <a:pt x="93" y="36"/>
                  </a:cubicBezTo>
                  <a:cubicBezTo>
                    <a:pt x="97" y="36"/>
                    <a:pt x="100" y="39"/>
                    <a:pt x="100" y="43"/>
                  </a:cubicBezTo>
                  <a:cubicBezTo>
                    <a:pt x="100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53">
              <a:extLst>
                <a:ext uri="{FF2B5EF4-FFF2-40B4-BE49-F238E27FC236}">
                  <a16:creationId xmlns:a16="http://schemas.microsoft.com/office/drawing/2014/main" id="{EAD50C91-D129-4B58-9109-AE02FA5E83DE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69726" y="4800232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3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6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4">
              <a:extLst>
                <a:ext uri="{FF2B5EF4-FFF2-40B4-BE49-F238E27FC236}">
                  <a16:creationId xmlns:a16="http://schemas.microsoft.com/office/drawing/2014/main" id="{CF7BBF87-FF97-4D4C-A4A6-667234ED79AA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39803" y="3930155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3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3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7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0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3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3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55">
              <a:extLst>
                <a:ext uri="{FF2B5EF4-FFF2-40B4-BE49-F238E27FC236}">
                  <a16:creationId xmlns:a16="http://schemas.microsoft.com/office/drawing/2014/main" id="{8E5EDEFD-75B2-454C-B17A-2F90DCFFEB8D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007013" y="3062945"/>
              <a:ext cx="502731" cy="338533"/>
            </a:xfrm>
            <a:custGeom>
              <a:avLst/>
              <a:gdLst>
                <a:gd name="T0" fmla="*/ 88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8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8 w 131"/>
                <a:gd name="T17" fmla="*/ 0 h 88"/>
                <a:gd name="T18" fmla="*/ 38 w 131"/>
                <a:gd name="T19" fmla="*/ 52 h 88"/>
                <a:gd name="T20" fmla="*/ 31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4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8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56">
              <a:extLst>
                <a:ext uri="{FF2B5EF4-FFF2-40B4-BE49-F238E27FC236}">
                  <a16:creationId xmlns:a16="http://schemas.microsoft.com/office/drawing/2014/main" id="{E850F27F-3AAD-4B59-8BEE-E0C538F83F72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877090" y="2192868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8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5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57">
              <a:extLst>
                <a:ext uri="{FF2B5EF4-FFF2-40B4-BE49-F238E27FC236}">
                  <a16:creationId xmlns:a16="http://schemas.microsoft.com/office/drawing/2014/main" id="{7BB34E4D-FC55-4CA0-B345-68B4FE3D2821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3747167" y="1322791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3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3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7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2 w 131"/>
                <a:gd name="T39" fmla="*/ 52 h 88"/>
                <a:gd name="T40" fmla="*/ 85 w 131"/>
                <a:gd name="T41" fmla="*/ 44 h 88"/>
                <a:gd name="T42" fmla="*/ 92 w 131"/>
                <a:gd name="T43" fmla="*/ 36 h 88"/>
                <a:gd name="T44" fmla="*/ 100 w 131"/>
                <a:gd name="T45" fmla="*/ 44 h 88"/>
                <a:gd name="T46" fmla="*/ 92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3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2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2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8">
              <a:extLst>
                <a:ext uri="{FF2B5EF4-FFF2-40B4-BE49-F238E27FC236}">
                  <a16:creationId xmlns:a16="http://schemas.microsoft.com/office/drawing/2014/main" id="{C20D4C8C-6560-42D2-B72C-EB1AE5F490E1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4614377" y="455581"/>
              <a:ext cx="502731" cy="338533"/>
            </a:xfrm>
            <a:custGeom>
              <a:avLst/>
              <a:gdLst>
                <a:gd name="T0" fmla="*/ 88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8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8 w 131"/>
                <a:gd name="T17" fmla="*/ 0 h 88"/>
                <a:gd name="T18" fmla="*/ 38 w 131"/>
                <a:gd name="T19" fmla="*/ 52 h 88"/>
                <a:gd name="T20" fmla="*/ 31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4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8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7">
              <a:extLst>
                <a:ext uri="{FF2B5EF4-FFF2-40B4-BE49-F238E27FC236}">
                  <a16:creationId xmlns:a16="http://schemas.microsoft.com/office/drawing/2014/main" id="{A12CBAC8-BBF8-4891-987B-389E046F1BEF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76893" y="5692404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9 w 131"/>
                <a:gd name="T19" fmla="*/ 51 h 87"/>
                <a:gd name="T20" fmla="*/ 31 w 131"/>
                <a:gd name="T21" fmla="*/ 44 h 87"/>
                <a:gd name="T22" fmla="*/ 39 w 131"/>
                <a:gd name="T23" fmla="*/ 36 h 87"/>
                <a:gd name="T24" fmla="*/ 46 w 131"/>
                <a:gd name="T25" fmla="*/ 44 h 87"/>
                <a:gd name="T26" fmla="*/ 39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6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9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9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9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4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4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6" y="48"/>
                    <a:pt x="86" y="44"/>
                  </a:cubicBezTo>
                  <a:cubicBezTo>
                    <a:pt x="86" y="39"/>
                    <a:pt x="89" y="36"/>
                    <a:pt x="93" y="36"/>
                  </a:cubicBezTo>
                  <a:cubicBezTo>
                    <a:pt x="98" y="36"/>
                    <a:pt x="101" y="39"/>
                    <a:pt x="101" y="44"/>
                  </a:cubicBezTo>
                  <a:cubicBezTo>
                    <a:pt x="101" y="48"/>
                    <a:pt x="98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8">
              <a:extLst>
                <a:ext uri="{FF2B5EF4-FFF2-40B4-BE49-F238E27FC236}">
                  <a16:creationId xmlns:a16="http://schemas.microsoft.com/office/drawing/2014/main" id="{7E1462A2-CC59-4716-B933-14157AAAD7CA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46970" y="4822327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1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3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2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1" y="51"/>
                    <a:pt x="58" y="48"/>
                    <a:pt x="58" y="44"/>
                  </a:cubicBezTo>
                  <a:cubicBezTo>
                    <a:pt x="58" y="39"/>
                    <a:pt x="61" y="36"/>
                    <a:pt x="66" y="36"/>
                  </a:cubicBezTo>
                  <a:cubicBezTo>
                    <a:pt x="70" y="36"/>
                    <a:pt x="73" y="39"/>
                    <a:pt x="73" y="44"/>
                  </a:cubicBezTo>
                  <a:cubicBezTo>
                    <a:pt x="73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9">
              <a:extLst>
                <a:ext uri="{FF2B5EF4-FFF2-40B4-BE49-F238E27FC236}">
                  <a16:creationId xmlns:a16="http://schemas.microsoft.com/office/drawing/2014/main" id="{7BEE7C9A-37A9-4AC5-A8A5-13B03E4C4F3F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017047" y="3952250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0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4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4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3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70">
              <a:extLst>
                <a:ext uri="{FF2B5EF4-FFF2-40B4-BE49-F238E27FC236}">
                  <a16:creationId xmlns:a16="http://schemas.microsoft.com/office/drawing/2014/main" id="{714E06EA-7CD5-456C-9C25-7F14366A7623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884257" y="3085040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9 w 131"/>
                <a:gd name="T19" fmla="*/ 51 h 87"/>
                <a:gd name="T20" fmla="*/ 31 w 131"/>
                <a:gd name="T21" fmla="*/ 44 h 87"/>
                <a:gd name="T22" fmla="*/ 39 w 131"/>
                <a:gd name="T23" fmla="*/ 36 h 87"/>
                <a:gd name="T24" fmla="*/ 46 w 131"/>
                <a:gd name="T25" fmla="*/ 44 h 87"/>
                <a:gd name="T26" fmla="*/ 39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6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9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9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9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4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4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6" y="48"/>
                    <a:pt x="86" y="44"/>
                  </a:cubicBezTo>
                  <a:cubicBezTo>
                    <a:pt x="86" y="39"/>
                    <a:pt x="89" y="36"/>
                    <a:pt x="93" y="36"/>
                  </a:cubicBezTo>
                  <a:cubicBezTo>
                    <a:pt x="98" y="36"/>
                    <a:pt x="101" y="39"/>
                    <a:pt x="101" y="44"/>
                  </a:cubicBezTo>
                  <a:cubicBezTo>
                    <a:pt x="101" y="48"/>
                    <a:pt x="98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71">
              <a:extLst>
                <a:ext uri="{FF2B5EF4-FFF2-40B4-BE49-F238E27FC236}">
                  <a16:creationId xmlns:a16="http://schemas.microsoft.com/office/drawing/2014/main" id="{3834BC45-FB4D-4284-94F6-40D1DF259245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3754334" y="2214963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3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2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1" y="51"/>
                    <a:pt x="58" y="48"/>
                    <a:pt x="58" y="44"/>
                  </a:cubicBezTo>
                  <a:cubicBezTo>
                    <a:pt x="58" y="39"/>
                    <a:pt x="61" y="36"/>
                    <a:pt x="66" y="36"/>
                  </a:cubicBezTo>
                  <a:cubicBezTo>
                    <a:pt x="70" y="36"/>
                    <a:pt x="73" y="39"/>
                    <a:pt x="73" y="44"/>
                  </a:cubicBezTo>
                  <a:cubicBezTo>
                    <a:pt x="73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2">
              <a:extLst>
                <a:ext uri="{FF2B5EF4-FFF2-40B4-BE49-F238E27FC236}">
                  <a16:creationId xmlns:a16="http://schemas.microsoft.com/office/drawing/2014/main" id="{1B66FFF4-3DAF-49C9-AFAD-6CFD804E5AF4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4624411" y="1344886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0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3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3">
              <a:extLst>
                <a:ext uri="{FF2B5EF4-FFF2-40B4-BE49-F238E27FC236}">
                  <a16:creationId xmlns:a16="http://schemas.microsoft.com/office/drawing/2014/main" id="{E5ED7B86-1BB3-4BF3-916E-BCE405CB9B24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5491621" y="477676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4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4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82">
              <a:extLst>
                <a:ext uri="{FF2B5EF4-FFF2-40B4-BE49-F238E27FC236}">
                  <a16:creationId xmlns:a16="http://schemas.microsoft.com/office/drawing/2014/main" id="{D145CE4B-C99F-4F9A-A29B-138577818523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98394" y="6571081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8 w 131"/>
                <a:gd name="T17" fmla="*/ 0 h 87"/>
                <a:gd name="T18" fmla="*/ 39 w 131"/>
                <a:gd name="T19" fmla="*/ 51 h 87"/>
                <a:gd name="T20" fmla="*/ 31 w 131"/>
                <a:gd name="T21" fmla="*/ 43 h 87"/>
                <a:gd name="T22" fmla="*/ 39 w 131"/>
                <a:gd name="T23" fmla="*/ 36 h 87"/>
                <a:gd name="T24" fmla="*/ 46 w 131"/>
                <a:gd name="T25" fmla="*/ 43 h 87"/>
                <a:gd name="T26" fmla="*/ 39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6 h 87"/>
                <a:gd name="T34" fmla="*/ 74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6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9" y="51"/>
                  </a:moveTo>
                  <a:cubicBezTo>
                    <a:pt x="34" y="51"/>
                    <a:pt x="31" y="48"/>
                    <a:pt x="31" y="43"/>
                  </a:cubicBezTo>
                  <a:cubicBezTo>
                    <a:pt x="31" y="39"/>
                    <a:pt x="34" y="36"/>
                    <a:pt x="39" y="36"/>
                  </a:cubicBezTo>
                  <a:cubicBezTo>
                    <a:pt x="43" y="36"/>
                    <a:pt x="46" y="39"/>
                    <a:pt x="46" y="43"/>
                  </a:cubicBezTo>
                  <a:cubicBezTo>
                    <a:pt x="46" y="48"/>
                    <a:pt x="43" y="51"/>
                    <a:pt x="39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3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3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6" y="48"/>
                    <a:pt x="86" y="43"/>
                  </a:cubicBezTo>
                  <a:cubicBezTo>
                    <a:pt x="86" y="39"/>
                    <a:pt x="89" y="36"/>
                    <a:pt x="93" y="36"/>
                  </a:cubicBezTo>
                  <a:cubicBezTo>
                    <a:pt x="98" y="36"/>
                    <a:pt x="101" y="39"/>
                    <a:pt x="101" y="43"/>
                  </a:cubicBezTo>
                  <a:cubicBezTo>
                    <a:pt x="101" y="48"/>
                    <a:pt x="98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83">
              <a:extLst>
                <a:ext uri="{FF2B5EF4-FFF2-40B4-BE49-F238E27FC236}">
                  <a16:creationId xmlns:a16="http://schemas.microsoft.com/office/drawing/2014/main" id="{759D04B2-100C-4944-A715-14A8A28D168B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68471" y="5701004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6 h 87"/>
                <a:gd name="T34" fmla="*/ 73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2" y="87"/>
                    <a:pt x="131" y="68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1" y="51"/>
                    <a:pt x="58" y="48"/>
                    <a:pt x="58" y="43"/>
                  </a:cubicBezTo>
                  <a:cubicBezTo>
                    <a:pt x="58" y="39"/>
                    <a:pt x="61" y="36"/>
                    <a:pt x="66" y="36"/>
                  </a:cubicBezTo>
                  <a:cubicBezTo>
                    <a:pt x="70" y="36"/>
                    <a:pt x="73" y="39"/>
                    <a:pt x="73" y="43"/>
                  </a:cubicBezTo>
                  <a:cubicBezTo>
                    <a:pt x="73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84">
              <a:extLst>
                <a:ext uri="{FF2B5EF4-FFF2-40B4-BE49-F238E27FC236}">
                  <a16:creationId xmlns:a16="http://schemas.microsoft.com/office/drawing/2014/main" id="{1F393718-42D1-4C12-9EFA-99DE32904011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038548" y="4830927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3 h 87"/>
                <a:gd name="T32" fmla="*/ 65 w 131"/>
                <a:gd name="T33" fmla="*/ 36 h 87"/>
                <a:gd name="T34" fmla="*/ 73 w 131"/>
                <a:gd name="T35" fmla="*/ 43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0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3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3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8" y="51"/>
                    <a:pt x="85" y="48"/>
                    <a:pt x="85" y="43"/>
                  </a:cubicBezTo>
                  <a:cubicBezTo>
                    <a:pt x="85" y="39"/>
                    <a:pt x="88" y="36"/>
                    <a:pt x="93" y="36"/>
                  </a:cubicBezTo>
                  <a:cubicBezTo>
                    <a:pt x="97" y="36"/>
                    <a:pt x="100" y="39"/>
                    <a:pt x="100" y="43"/>
                  </a:cubicBezTo>
                  <a:cubicBezTo>
                    <a:pt x="100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85">
              <a:extLst>
                <a:ext uri="{FF2B5EF4-FFF2-40B4-BE49-F238E27FC236}">
                  <a16:creationId xmlns:a16="http://schemas.microsoft.com/office/drawing/2014/main" id="{67051C92-617E-451A-A313-B69E8D8E3F32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905758" y="3963717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6 h 87"/>
                <a:gd name="T34" fmla="*/ 74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3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3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3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3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86">
              <a:extLst>
                <a:ext uri="{FF2B5EF4-FFF2-40B4-BE49-F238E27FC236}">
                  <a16:creationId xmlns:a16="http://schemas.microsoft.com/office/drawing/2014/main" id="{66972368-58EA-4D5C-880F-9667FD179BFF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3775835" y="3093640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3 h 87"/>
                <a:gd name="T32" fmla="*/ 65 w 131"/>
                <a:gd name="T33" fmla="*/ 36 h 87"/>
                <a:gd name="T34" fmla="*/ 73 w 131"/>
                <a:gd name="T35" fmla="*/ 43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3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3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87">
              <a:extLst>
                <a:ext uri="{FF2B5EF4-FFF2-40B4-BE49-F238E27FC236}">
                  <a16:creationId xmlns:a16="http://schemas.microsoft.com/office/drawing/2014/main" id="{D2F6E617-CC8E-4FE0-BDBE-7DBE4BB40378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4645912" y="2223563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3 h 87"/>
                <a:gd name="T32" fmla="*/ 65 w 131"/>
                <a:gd name="T33" fmla="*/ 36 h 87"/>
                <a:gd name="T34" fmla="*/ 73 w 131"/>
                <a:gd name="T35" fmla="*/ 43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3 h 87"/>
                <a:gd name="T42" fmla="*/ 92 w 131"/>
                <a:gd name="T43" fmla="*/ 36 h 87"/>
                <a:gd name="T44" fmla="*/ 100 w 131"/>
                <a:gd name="T45" fmla="*/ 43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3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3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3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3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8">
              <a:extLst>
                <a:ext uri="{FF2B5EF4-FFF2-40B4-BE49-F238E27FC236}">
                  <a16:creationId xmlns:a16="http://schemas.microsoft.com/office/drawing/2014/main" id="{ADC9EA56-C0CF-4B56-8E4E-91B02B0BB90E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5513122" y="1356353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6 h 87"/>
                <a:gd name="T34" fmla="*/ 74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3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3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3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3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89">
              <a:extLst>
                <a:ext uri="{FF2B5EF4-FFF2-40B4-BE49-F238E27FC236}">
                  <a16:creationId xmlns:a16="http://schemas.microsoft.com/office/drawing/2014/main" id="{2DAB2F6B-7604-481B-B3B9-EF0423F65F0A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6383199" y="486276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3 h 87"/>
                <a:gd name="T32" fmla="*/ 65 w 131"/>
                <a:gd name="T33" fmla="*/ 36 h 87"/>
                <a:gd name="T34" fmla="*/ 73 w 131"/>
                <a:gd name="T35" fmla="*/ 43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8"/>
                    <a:pt x="19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3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3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97">
              <a:extLst>
                <a:ext uri="{FF2B5EF4-FFF2-40B4-BE49-F238E27FC236}">
                  <a16:creationId xmlns:a16="http://schemas.microsoft.com/office/drawing/2014/main" id="{63FD9377-AF15-4C94-AD87-47066A45147A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75638" y="6589122"/>
              <a:ext cx="502731" cy="338533"/>
            </a:xfrm>
            <a:custGeom>
              <a:avLst/>
              <a:gdLst>
                <a:gd name="T0" fmla="*/ 88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8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8 w 131"/>
                <a:gd name="T17" fmla="*/ 0 h 88"/>
                <a:gd name="T18" fmla="*/ 39 w 131"/>
                <a:gd name="T19" fmla="*/ 52 h 88"/>
                <a:gd name="T20" fmla="*/ 31 w 131"/>
                <a:gd name="T21" fmla="*/ 44 h 88"/>
                <a:gd name="T22" fmla="*/ 39 w 131"/>
                <a:gd name="T23" fmla="*/ 36 h 88"/>
                <a:gd name="T24" fmla="*/ 46 w 131"/>
                <a:gd name="T25" fmla="*/ 44 h 88"/>
                <a:gd name="T26" fmla="*/ 39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4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6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9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9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9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6" y="48"/>
                    <a:pt x="86" y="44"/>
                  </a:cubicBezTo>
                  <a:cubicBezTo>
                    <a:pt x="86" y="40"/>
                    <a:pt x="89" y="36"/>
                    <a:pt x="93" y="36"/>
                  </a:cubicBezTo>
                  <a:cubicBezTo>
                    <a:pt x="98" y="36"/>
                    <a:pt x="101" y="40"/>
                    <a:pt x="101" y="44"/>
                  </a:cubicBezTo>
                  <a:cubicBezTo>
                    <a:pt x="101" y="48"/>
                    <a:pt x="98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8">
              <a:extLst>
                <a:ext uri="{FF2B5EF4-FFF2-40B4-BE49-F238E27FC236}">
                  <a16:creationId xmlns:a16="http://schemas.microsoft.com/office/drawing/2014/main" id="{E39D06BF-8D13-4B1B-B305-94D93567E6C6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045715" y="5719045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1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3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8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6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99">
              <a:extLst>
                <a:ext uri="{FF2B5EF4-FFF2-40B4-BE49-F238E27FC236}">
                  <a16:creationId xmlns:a16="http://schemas.microsoft.com/office/drawing/2014/main" id="{D28CEF07-96CD-4DB1-833E-F085A2243637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915792" y="4848968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3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3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8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0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3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5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3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00">
              <a:extLst>
                <a:ext uri="{FF2B5EF4-FFF2-40B4-BE49-F238E27FC236}">
                  <a16:creationId xmlns:a16="http://schemas.microsoft.com/office/drawing/2014/main" id="{12DAB128-F033-42AA-B514-2EBE0EF3CD65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3783002" y="3981758"/>
              <a:ext cx="502731" cy="338533"/>
            </a:xfrm>
            <a:custGeom>
              <a:avLst/>
              <a:gdLst>
                <a:gd name="T0" fmla="*/ 88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8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8 w 131"/>
                <a:gd name="T17" fmla="*/ 0 h 88"/>
                <a:gd name="T18" fmla="*/ 39 w 131"/>
                <a:gd name="T19" fmla="*/ 52 h 88"/>
                <a:gd name="T20" fmla="*/ 31 w 131"/>
                <a:gd name="T21" fmla="*/ 44 h 88"/>
                <a:gd name="T22" fmla="*/ 39 w 131"/>
                <a:gd name="T23" fmla="*/ 36 h 88"/>
                <a:gd name="T24" fmla="*/ 46 w 131"/>
                <a:gd name="T25" fmla="*/ 44 h 88"/>
                <a:gd name="T26" fmla="*/ 39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4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6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9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9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9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6" y="48"/>
                    <a:pt x="86" y="44"/>
                  </a:cubicBezTo>
                  <a:cubicBezTo>
                    <a:pt x="86" y="40"/>
                    <a:pt x="89" y="36"/>
                    <a:pt x="93" y="36"/>
                  </a:cubicBezTo>
                  <a:cubicBezTo>
                    <a:pt x="98" y="36"/>
                    <a:pt x="101" y="40"/>
                    <a:pt x="101" y="44"/>
                  </a:cubicBezTo>
                  <a:cubicBezTo>
                    <a:pt x="101" y="48"/>
                    <a:pt x="98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01">
              <a:extLst>
                <a:ext uri="{FF2B5EF4-FFF2-40B4-BE49-F238E27FC236}">
                  <a16:creationId xmlns:a16="http://schemas.microsoft.com/office/drawing/2014/main" id="{5B033D0D-9459-41F8-B129-B6412358661F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4653079" y="3111681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3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6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02">
              <a:extLst>
                <a:ext uri="{FF2B5EF4-FFF2-40B4-BE49-F238E27FC236}">
                  <a16:creationId xmlns:a16="http://schemas.microsoft.com/office/drawing/2014/main" id="{27ABBD2C-1815-411E-968C-9555E864CAA9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5523156" y="2241604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3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3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7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0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3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3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3">
              <a:extLst>
                <a:ext uri="{FF2B5EF4-FFF2-40B4-BE49-F238E27FC236}">
                  <a16:creationId xmlns:a16="http://schemas.microsoft.com/office/drawing/2014/main" id="{75335B29-4EBA-4E8B-8D53-4A5F784C5FA1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6390366" y="1374394"/>
              <a:ext cx="502731" cy="338533"/>
            </a:xfrm>
            <a:custGeom>
              <a:avLst/>
              <a:gdLst>
                <a:gd name="T0" fmla="*/ 88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8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8 w 131"/>
                <a:gd name="T17" fmla="*/ 0 h 88"/>
                <a:gd name="T18" fmla="*/ 38 w 131"/>
                <a:gd name="T19" fmla="*/ 52 h 88"/>
                <a:gd name="T20" fmla="*/ 31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4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8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4">
              <a:extLst>
                <a:ext uri="{FF2B5EF4-FFF2-40B4-BE49-F238E27FC236}">
                  <a16:creationId xmlns:a16="http://schemas.microsoft.com/office/drawing/2014/main" id="{E6AB2C53-9322-4BC2-86D8-EBDC7E0CA278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7260443" y="504317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8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5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3">
              <a:extLst>
                <a:ext uri="{FF2B5EF4-FFF2-40B4-BE49-F238E27FC236}">
                  <a16:creationId xmlns:a16="http://schemas.microsoft.com/office/drawing/2014/main" id="{5DF1C5D9-1827-4CE0-A12E-DAF35736F538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065783" y="6598316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3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1" y="51"/>
                    <a:pt x="58" y="48"/>
                    <a:pt x="58" y="44"/>
                  </a:cubicBezTo>
                  <a:cubicBezTo>
                    <a:pt x="58" y="39"/>
                    <a:pt x="61" y="36"/>
                    <a:pt x="66" y="36"/>
                  </a:cubicBezTo>
                  <a:cubicBezTo>
                    <a:pt x="70" y="36"/>
                    <a:pt x="73" y="39"/>
                    <a:pt x="73" y="44"/>
                  </a:cubicBezTo>
                  <a:cubicBezTo>
                    <a:pt x="73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4">
              <a:extLst>
                <a:ext uri="{FF2B5EF4-FFF2-40B4-BE49-F238E27FC236}">
                  <a16:creationId xmlns:a16="http://schemas.microsoft.com/office/drawing/2014/main" id="{6AD38ACB-4589-49A1-8D36-815637A9487C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935860" y="5728239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0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3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15">
              <a:extLst>
                <a:ext uri="{FF2B5EF4-FFF2-40B4-BE49-F238E27FC236}">
                  <a16:creationId xmlns:a16="http://schemas.microsoft.com/office/drawing/2014/main" id="{975A561A-6537-4FB1-8838-E0A320585ACE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3803070" y="4861029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4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4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6">
              <a:extLst>
                <a:ext uri="{FF2B5EF4-FFF2-40B4-BE49-F238E27FC236}">
                  <a16:creationId xmlns:a16="http://schemas.microsoft.com/office/drawing/2014/main" id="{214CBF60-593D-4873-B28F-88218FE078D6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4673147" y="3990952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4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4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17">
              <a:extLst>
                <a:ext uri="{FF2B5EF4-FFF2-40B4-BE49-F238E27FC236}">
                  <a16:creationId xmlns:a16="http://schemas.microsoft.com/office/drawing/2014/main" id="{531E397F-C22F-455B-B118-E9545AB62BA2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5543224" y="3120875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18">
              <a:extLst>
                <a:ext uri="{FF2B5EF4-FFF2-40B4-BE49-F238E27FC236}">
                  <a16:creationId xmlns:a16="http://schemas.microsoft.com/office/drawing/2014/main" id="{3C54E903-1D82-4272-B6B4-EC9AEBEBEDEB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6410434" y="2253665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4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4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19">
              <a:extLst>
                <a:ext uri="{FF2B5EF4-FFF2-40B4-BE49-F238E27FC236}">
                  <a16:creationId xmlns:a16="http://schemas.microsoft.com/office/drawing/2014/main" id="{C3AF18A2-F09A-4207-85D2-709ED642ABD9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7280511" y="1383588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4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4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20">
              <a:extLst>
                <a:ext uri="{FF2B5EF4-FFF2-40B4-BE49-F238E27FC236}">
                  <a16:creationId xmlns:a16="http://schemas.microsoft.com/office/drawing/2014/main" id="{F0E635C8-3AFD-4134-A3EA-D54366D94733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8150588" y="513511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5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3" y="51"/>
                    <a:pt x="30" y="48"/>
                    <a:pt x="30" y="44"/>
                  </a:cubicBezTo>
                  <a:cubicBezTo>
                    <a:pt x="30" y="39"/>
                    <a:pt x="33" y="36"/>
                    <a:pt x="38" y="36"/>
                  </a:cubicBezTo>
                  <a:cubicBezTo>
                    <a:pt x="42" y="36"/>
                    <a:pt x="45" y="39"/>
                    <a:pt x="45" y="44"/>
                  </a:cubicBezTo>
                  <a:cubicBezTo>
                    <a:pt x="45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28">
              <a:extLst>
                <a:ext uri="{FF2B5EF4-FFF2-40B4-BE49-F238E27FC236}">
                  <a16:creationId xmlns:a16="http://schemas.microsoft.com/office/drawing/2014/main" id="{7D09B145-0F5F-4CB9-9625-71A27B67F020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944460" y="6619817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1 w 131"/>
                <a:gd name="T21" fmla="*/ 43 h 87"/>
                <a:gd name="T22" fmla="*/ 38 w 131"/>
                <a:gd name="T23" fmla="*/ 35 h 87"/>
                <a:gd name="T24" fmla="*/ 46 w 131"/>
                <a:gd name="T25" fmla="*/ 43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5 h 87"/>
                <a:gd name="T34" fmla="*/ 73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5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2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7"/>
                    <a:pt x="31" y="43"/>
                  </a:cubicBezTo>
                  <a:cubicBezTo>
                    <a:pt x="31" y="39"/>
                    <a:pt x="34" y="35"/>
                    <a:pt x="38" y="35"/>
                  </a:cubicBezTo>
                  <a:cubicBezTo>
                    <a:pt x="43" y="35"/>
                    <a:pt x="46" y="39"/>
                    <a:pt x="46" y="43"/>
                  </a:cubicBezTo>
                  <a:cubicBezTo>
                    <a:pt x="46" y="47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1" y="51"/>
                    <a:pt x="58" y="47"/>
                    <a:pt x="58" y="43"/>
                  </a:cubicBezTo>
                  <a:cubicBezTo>
                    <a:pt x="58" y="39"/>
                    <a:pt x="61" y="35"/>
                    <a:pt x="66" y="35"/>
                  </a:cubicBezTo>
                  <a:cubicBezTo>
                    <a:pt x="70" y="35"/>
                    <a:pt x="73" y="39"/>
                    <a:pt x="73" y="43"/>
                  </a:cubicBezTo>
                  <a:cubicBezTo>
                    <a:pt x="73" y="47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7"/>
                    <a:pt x="85" y="43"/>
                  </a:cubicBezTo>
                  <a:cubicBezTo>
                    <a:pt x="85" y="39"/>
                    <a:pt x="89" y="35"/>
                    <a:pt x="93" y="35"/>
                  </a:cubicBezTo>
                  <a:cubicBezTo>
                    <a:pt x="97" y="35"/>
                    <a:pt x="101" y="39"/>
                    <a:pt x="101" y="43"/>
                  </a:cubicBezTo>
                  <a:cubicBezTo>
                    <a:pt x="101" y="47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29">
              <a:extLst>
                <a:ext uri="{FF2B5EF4-FFF2-40B4-BE49-F238E27FC236}">
                  <a16:creationId xmlns:a16="http://schemas.microsoft.com/office/drawing/2014/main" id="{17B9FF91-685D-4F28-A6DE-F7F320452B28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3814537" y="5749740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5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3 h 87"/>
                <a:gd name="T32" fmla="*/ 65 w 131"/>
                <a:gd name="T33" fmla="*/ 35 h 87"/>
                <a:gd name="T34" fmla="*/ 73 w 131"/>
                <a:gd name="T35" fmla="*/ 43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5 h 87"/>
                <a:gd name="T44" fmla="*/ 100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7"/>
                    <a:pt x="30" y="43"/>
                  </a:cubicBezTo>
                  <a:cubicBezTo>
                    <a:pt x="30" y="39"/>
                    <a:pt x="34" y="35"/>
                    <a:pt x="38" y="35"/>
                  </a:cubicBezTo>
                  <a:cubicBezTo>
                    <a:pt x="42" y="35"/>
                    <a:pt x="46" y="39"/>
                    <a:pt x="46" y="43"/>
                  </a:cubicBezTo>
                  <a:cubicBezTo>
                    <a:pt x="46" y="47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7"/>
                    <a:pt x="58" y="43"/>
                  </a:cubicBezTo>
                  <a:cubicBezTo>
                    <a:pt x="58" y="39"/>
                    <a:pt x="61" y="35"/>
                    <a:pt x="65" y="35"/>
                  </a:cubicBezTo>
                  <a:cubicBezTo>
                    <a:pt x="70" y="35"/>
                    <a:pt x="73" y="39"/>
                    <a:pt x="73" y="43"/>
                  </a:cubicBezTo>
                  <a:cubicBezTo>
                    <a:pt x="73" y="47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8" y="51"/>
                    <a:pt x="85" y="47"/>
                    <a:pt x="85" y="43"/>
                  </a:cubicBezTo>
                  <a:cubicBezTo>
                    <a:pt x="85" y="39"/>
                    <a:pt x="88" y="35"/>
                    <a:pt x="93" y="35"/>
                  </a:cubicBezTo>
                  <a:cubicBezTo>
                    <a:pt x="97" y="35"/>
                    <a:pt x="100" y="39"/>
                    <a:pt x="100" y="43"/>
                  </a:cubicBezTo>
                  <a:cubicBezTo>
                    <a:pt x="100" y="47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30">
              <a:extLst>
                <a:ext uri="{FF2B5EF4-FFF2-40B4-BE49-F238E27FC236}">
                  <a16:creationId xmlns:a16="http://schemas.microsoft.com/office/drawing/2014/main" id="{78FC816D-7915-4AEC-91F4-911F159B7E59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4681747" y="4882530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8 w 131"/>
                <a:gd name="T17" fmla="*/ 0 h 87"/>
                <a:gd name="T18" fmla="*/ 39 w 131"/>
                <a:gd name="T19" fmla="*/ 51 h 87"/>
                <a:gd name="T20" fmla="*/ 31 w 131"/>
                <a:gd name="T21" fmla="*/ 43 h 87"/>
                <a:gd name="T22" fmla="*/ 39 w 131"/>
                <a:gd name="T23" fmla="*/ 35 h 87"/>
                <a:gd name="T24" fmla="*/ 46 w 131"/>
                <a:gd name="T25" fmla="*/ 43 h 87"/>
                <a:gd name="T26" fmla="*/ 39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5 h 87"/>
                <a:gd name="T34" fmla="*/ 74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6 w 131"/>
                <a:gd name="T41" fmla="*/ 43 h 87"/>
                <a:gd name="T42" fmla="*/ 93 w 131"/>
                <a:gd name="T43" fmla="*/ 35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9" y="51"/>
                  </a:moveTo>
                  <a:cubicBezTo>
                    <a:pt x="34" y="51"/>
                    <a:pt x="31" y="47"/>
                    <a:pt x="31" y="43"/>
                  </a:cubicBezTo>
                  <a:cubicBezTo>
                    <a:pt x="31" y="39"/>
                    <a:pt x="34" y="35"/>
                    <a:pt x="39" y="35"/>
                  </a:cubicBezTo>
                  <a:cubicBezTo>
                    <a:pt x="43" y="35"/>
                    <a:pt x="46" y="39"/>
                    <a:pt x="46" y="43"/>
                  </a:cubicBezTo>
                  <a:cubicBezTo>
                    <a:pt x="46" y="47"/>
                    <a:pt x="43" y="51"/>
                    <a:pt x="39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7"/>
                    <a:pt x="58" y="43"/>
                  </a:cubicBezTo>
                  <a:cubicBezTo>
                    <a:pt x="58" y="39"/>
                    <a:pt x="62" y="35"/>
                    <a:pt x="66" y="35"/>
                  </a:cubicBezTo>
                  <a:cubicBezTo>
                    <a:pt x="70" y="35"/>
                    <a:pt x="74" y="39"/>
                    <a:pt x="74" y="43"/>
                  </a:cubicBezTo>
                  <a:cubicBezTo>
                    <a:pt x="74" y="47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6" y="47"/>
                    <a:pt x="86" y="43"/>
                  </a:cubicBezTo>
                  <a:cubicBezTo>
                    <a:pt x="86" y="39"/>
                    <a:pt x="89" y="35"/>
                    <a:pt x="93" y="35"/>
                  </a:cubicBezTo>
                  <a:cubicBezTo>
                    <a:pt x="98" y="35"/>
                    <a:pt x="101" y="39"/>
                    <a:pt x="101" y="43"/>
                  </a:cubicBezTo>
                  <a:cubicBezTo>
                    <a:pt x="101" y="47"/>
                    <a:pt x="98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31">
              <a:extLst>
                <a:ext uri="{FF2B5EF4-FFF2-40B4-BE49-F238E27FC236}">
                  <a16:creationId xmlns:a16="http://schemas.microsoft.com/office/drawing/2014/main" id="{0D61BC76-7749-47D4-9B17-9F696D794F27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5551824" y="4012453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5 h 87"/>
                <a:gd name="T24" fmla="*/ 46 w 131"/>
                <a:gd name="T25" fmla="*/ 43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5 h 87"/>
                <a:gd name="T34" fmla="*/ 73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5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2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7"/>
                    <a:pt x="30" y="43"/>
                  </a:cubicBezTo>
                  <a:cubicBezTo>
                    <a:pt x="30" y="39"/>
                    <a:pt x="34" y="35"/>
                    <a:pt x="38" y="35"/>
                  </a:cubicBezTo>
                  <a:cubicBezTo>
                    <a:pt x="42" y="35"/>
                    <a:pt x="46" y="39"/>
                    <a:pt x="46" y="43"/>
                  </a:cubicBezTo>
                  <a:cubicBezTo>
                    <a:pt x="46" y="47"/>
                    <a:pt x="42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1" y="51"/>
                    <a:pt x="58" y="47"/>
                    <a:pt x="58" y="43"/>
                  </a:cubicBezTo>
                  <a:cubicBezTo>
                    <a:pt x="58" y="39"/>
                    <a:pt x="61" y="35"/>
                    <a:pt x="66" y="35"/>
                  </a:cubicBezTo>
                  <a:cubicBezTo>
                    <a:pt x="70" y="35"/>
                    <a:pt x="73" y="39"/>
                    <a:pt x="73" y="43"/>
                  </a:cubicBezTo>
                  <a:cubicBezTo>
                    <a:pt x="73" y="47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7"/>
                    <a:pt x="85" y="43"/>
                  </a:cubicBezTo>
                  <a:cubicBezTo>
                    <a:pt x="85" y="39"/>
                    <a:pt x="89" y="35"/>
                    <a:pt x="93" y="35"/>
                  </a:cubicBezTo>
                  <a:cubicBezTo>
                    <a:pt x="97" y="35"/>
                    <a:pt x="101" y="39"/>
                    <a:pt x="101" y="43"/>
                  </a:cubicBezTo>
                  <a:cubicBezTo>
                    <a:pt x="101" y="47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32">
              <a:extLst>
                <a:ext uri="{FF2B5EF4-FFF2-40B4-BE49-F238E27FC236}">
                  <a16:creationId xmlns:a16="http://schemas.microsoft.com/office/drawing/2014/main" id="{466BEF7C-B5B7-417B-A8B1-235C51931DDA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6421901" y="3142376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5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3 h 87"/>
                <a:gd name="T32" fmla="*/ 65 w 131"/>
                <a:gd name="T33" fmla="*/ 35 h 87"/>
                <a:gd name="T34" fmla="*/ 73 w 131"/>
                <a:gd name="T35" fmla="*/ 43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5 h 87"/>
                <a:gd name="T44" fmla="*/ 100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7"/>
                    <a:pt x="30" y="43"/>
                  </a:cubicBezTo>
                  <a:cubicBezTo>
                    <a:pt x="30" y="39"/>
                    <a:pt x="34" y="35"/>
                    <a:pt x="38" y="35"/>
                  </a:cubicBezTo>
                  <a:cubicBezTo>
                    <a:pt x="42" y="35"/>
                    <a:pt x="46" y="39"/>
                    <a:pt x="46" y="43"/>
                  </a:cubicBezTo>
                  <a:cubicBezTo>
                    <a:pt x="46" y="47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7"/>
                    <a:pt x="57" y="43"/>
                  </a:cubicBezTo>
                  <a:cubicBezTo>
                    <a:pt x="57" y="39"/>
                    <a:pt x="61" y="35"/>
                    <a:pt x="65" y="35"/>
                  </a:cubicBezTo>
                  <a:cubicBezTo>
                    <a:pt x="69" y="35"/>
                    <a:pt x="73" y="39"/>
                    <a:pt x="73" y="43"/>
                  </a:cubicBezTo>
                  <a:cubicBezTo>
                    <a:pt x="73" y="47"/>
                    <a:pt x="69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8" y="51"/>
                    <a:pt x="85" y="47"/>
                    <a:pt x="85" y="43"/>
                  </a:cubicBezTo>
                  <a:cubicBezTo>
                    <a:pt x="85" y="39"/>
                    <a:pt x="88" y="35"/>
                    <a:pt x="93" y="35"/>
                  </a:cubicBezTo>
                  <a:cubicBezTo>
                    <a:pt x="97" y="35"/>
                    <a:pt x="100" y="39"/>
                    <a:pt x="100" y="43"/>
                  </a:cubicBezTo>
                  <a:cubicBezTo>
                    <a:pt x="100" y="47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33">
              <a:extLst>
                <a:ext uri="{FF2B5EF4-FFF2-40B4-BE49-F238E27FC236}">
                  <a16:creationId xmlns:a16="http://schemas.microsoft.com/office/drawing/2014/main" id="{FC1057A5-2723-4F07-8780-AA1B8636E570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7289111" y="2275166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3 h 87"/>
                <a:gd name="T22" fmla="*/ 38 w 131"/>
                <a:gd name="T23" fmla="*/ 35 h 87"/>
                <a:gd name="T24" fmla="*/ 46 w 131"/>
                <a:gd name="T25" fmla="*/ 43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5 h 87"/>
                <a:gd name="T34" fmla="*/ 74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5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7"/>
                    <a:pt x="31" y="43"/>
                  </a:cubicBezTo>
                  <a:cubicBezTo>
                    <a:pt x="31" y="39"/>
                    <a:pt x="34" y="35"/>
                    <a:pt x="38" y="35"/>
                  </a:cubicBezTo>
                  <a:cubicBezTo>
                    <a:pt x="43" y="35"/>
                    <a:pt x="46" y="39"/>
                    <a:pt x="46" y="43"/>
                  </a:cubicBezTo>
                  <a:cubicBezTo>
                    <a:pt x="46" y="47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7"/>
                    <a:pt x="58" y="43"/>
                  </a:cubicBezTo>
                  <a:cubicBezTo>
                    <a:pt x="58" y="39"/>
                    <a:pt x="62" y="35"/>
                    <a:pt x="66" y="35"/>
                  </a:cubicBezTo>
                  <a:cubicBezTo>
                    <a:pt x="70" y="35"/>
                    <a:pt x="74" y="39"/>
                    <a:pt x="74" y="43"/>
                  </a:cubicBezTo>
                  <a:cubicBezTo>
                    <a:pt x="74" y="47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7"/>
                    <a:pt x="85" y="43"/>
                  </a:cubicBezTo>
                  <a:cubicBezTo>
                    <a:pt x="85" y="39"/>
                    <a:pt x="89" y="35"/>
                    <a:pt x="93" y="35"/>
                  </a:cubicBezTo>
                  <a:cubicBezTo>
                    <a:pt x="97" y="35"/>
                    <a:pt x="101" y="39"/>
                    <a:pt x="101" y="43"/>
                  </a:cubicBezTo>
                  <a:cubicBezTo>
                    <a:pt x="101" y="47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34">
              <a:extLst>
                <a:ext uri="{FF2B5EF4-FFF2-40B4-BE49-F238E27FC236}">
                  <a16:creationId xmlns:a16="http://schemas.microsoft.com/office/drawing/2014/main" id="{B4AEE126-5DEF-43A6-A9B5-B0A646185E0D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8159188" y="1405089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5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3 h 87"/>
                <a:gd name="T32" fmla="*/ 65 w 131"/>
                <a:gd name="T33" fmla="*/ 35 h 87"/>
                <a:gd name="T34" fmla="*/ 73 w 131"/>
                <a:gd name="T35" fmla="*/ 43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5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7"/>
                    <a:pt x="30" y="43"/>
                  </a:cubicBezTo>
                  <a:cubicBezTo>
                    <a:pt x="30" y="39"/>
                    <a:pt x="34" y="35"/>
                    <a:pt x="38" y="35"/>
                  </a:cubicBezTo>
                  <a:cubicBezTo>
                    <a:pt x="42" y="35"/>
                    <a:pt x="46" y="39"/>
                    <a:pt x="46" y="43"/>
                  </a:cubicBezTo>
                  <a:cubicBezTo>
                    <a:pt x="46" y="47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7"/>
                    <a:pt x="58" y="43"/>
                  </a:cubicBezTo>
                  <a:cubicBezTo>
                    <a:pt x="58" y="39"/>
                    <a:pt x="61" y="35"/>
                    <a:pt x="65" y="35"/>
                  </a:cubicBezTo>
                  <a:cubicBezTo>
                    <a:pt x="70" y="35"/>
                    <a:pt x="73" y="39"/>
                    <a:pt x="73" y="43"/>
                  </a:cubicBezTo>
                  <a:cubicBezTo>
                    <a:pt x="73" y="47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7"/>
                    <a:pt x="85" y="43"/>
                  </a:cubicBezTo>
                  <a:cubicBezTo>
                    <a:pt x="85" y="39"/>
                    <a:pt x="89" y="35"/>
                    <a:pt x="93" y="35"/>
                  </a:cubicBezTo>
                  <a:cubicBezTo>
                    <a:pt x="97" y="35"/>
                    <a:pt x="101" y="39"/>
                    <a:pt x="101" y="43"/>
                  </a:cubicBezTo>
                  <a:cubicBezTo>
                    <a:pt x="101" y="47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35">
              <a:extLst>
                <a:ext uri="{FF2B5EF4-FFF2-40B4-BE49-F238E27FC236}">
                  <a16:creationId xmlns:a16="http://schemas.microsoft.com/office/drawing/2014/main" id="{0BF519B0-1F97-4975-A7D1-BF504E95FA0C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029265" y="535012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5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3 h 87"/>
                <a:gd name="T32" fmla="*/ 65 w 131"/>
                <a:gd name="T33" fmla="*/ 35 h 87"/>
                <a:gd name="T34" fmla="*/ 73 w 131"/>
                <a:gd name="T35" fmla="*/ 43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3 h 87"/>
                <a:gd name="T42" fmla="*/ 92 w 131"/>
                <a:gd name="T43" fmla="*/ 35 h 87"/>
                <a:gd name="T44" fmla="*/ 100 w 131"/>
                <a:gd name="T45" fmla="*/ 43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7"/>
                    <a:pt x="30" y="43"/>
                  </a:cubicBezTo>
                  <a:cubicBezTo>
                    <a:pt x="30" y="39"/>
                    <a:pt x="34" y="35"/>
                    <a:pt x="38" y="35"/>
                  </a:cubicBezTo>
                  <a:cubicBezTo>
                    <a:pt x="42" y="35"/>
                    <a:pt x="46" y="39"/>
                    <a:pt x="46" y="43"/>
                  </a:cubicBezTo>
                  <a:cubicBezTo>
                    <a:pt x="46" y="47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7"/>
                    <a:pt x="57" y="43"/>
                  </a:cubicBezTo>
                  <a:cubicBezTo>
                    <a:pt x="57" y="39"/>
                    <a:pt x="61" y="35"/>
                    <a:pt x="65" y="35"/>
                  </a:cubicBezTo>
                  <a:cubicBezTo>
                    <a:pt x="69" y="35"/>
                    <a:pt x="73" y="39"/>
                    <a:pt x="73" y="43"/>
                  </a:cubicBezTo>
                  <a:cubicBezTo>
                    <a:pt x="73" y="47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7"/>
                    <a:pt x="85" y="43"/>
                  </a:cubicBezTo>
                  <a:cubicBezTo>
                    <a:pt x="85" y="39"/>
                    <a:pt x="88" y="35"/>
                    <a:pt x="92" y="35"/>
                  </a:cubicBezTo>
                  <a:cubicBezTo>
                    <a:pt x="97" y="35"/>
                    <a:pt x="100" y="39"/>
                    <a:pt x="100" y="43"/>
                  </a:cubicBezTo>
                  <a:cubicBezTo>
                    <a:pt x="100" y="47"/>
                    <a:pt x="97" y="51"/>
                    <a:pt x="9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44">
              <a:extLst>
                <a:ext uri="{FF2B5EF4-FFF2-40B4-BE49-F238E27FC236}">
                  <a16:creationId xmlns:a16="http://schemas.microsoft.com/office/drawing/2014/main" id="{69EA7281-006B-475B-A1A9-D33D266F419E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3834605" y="6624957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3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3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7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0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3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3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45">
              <a:extLst>
                <a:ext uri="{FF2B5EF4-FFF2-40B4-BE49-F238E27FC236}">
                  <a16:creationId xmlns:a16="http://schemas.microsoft.com/office/drawing/2014/main" id="{EAF34055-E1C4-4B27-861B-144E33A544EF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4701815" y="5757747"/>
              <a:ext cx="502731" cy="338533"/>
            </a:xfrm>
            <a:custGeom>
              <a:avLst/>
              <a:gdLst>
                <a:gd name="T0" fmla="*/ 88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8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8 w 131"/>
                <a:gd name="T17" fmla="*/ 0 h 88"/>
                <a:gd name="T18" fmla="*/ 38 w 131"/>
                <a:gd name="T19" fmla="*/ 52 h 88"/>
                <a:gd name="T20" fmla="*/ 31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4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8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46">
              <a:extLst>
                <a:ext uri="{FF2B5EF4-FFF2-40B4-BE49-F238E27FC236}">
                  <a16:creationId xmlns:a16="http://schemas.microsoft.com/office/drawing/2014/main" id="{BFABAA21-8856-4772-A932-1ADBD0825004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5571892" y="4887670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8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5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47">
              <a:extLst>
                <a:ext uri="{FF2B5EF4-FFF2-40B4-BE49-F238E27FC236}">
                  <a16:creationId xmlns:a16="http://schemas.microsoft.com/office/drawing/2014/main" id="{A85F83CD-D63C-4C9F-92A0-268642176276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6441969" y="4017593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3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3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7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2 w 131"/>
                <a:gd name="T39" fmla="*/ 52 h 88"/>
                <a:gd name="T40" fmla="*/ 85 w 131"/>
                <a:gd name="T41" fmla="*/ 44 h 88"/>
                <a:gd name="T42" fmla="*/ 92 w 131"/>
                <a:gd name="T43" fmla="*/ 36 h 88"/>
                <a:gd name="T44" fmla="*/ 100 w 131"/>
                <a:gd name="T45" fmla="*/ 44 h 88"/>
                <a:gd name="T46" fmla="*/ 92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3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2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2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48">
              <a:extLst>
                <a:ext uri="{FF2B5EF4-FFF2-40B4-BE49-F238E27FC236}">
                  <a16:creationId xmlns:a16="http://schemas.microsoft.com/office/drawing/2014/main" id="{A51BE12B-DBE3-40FC-8220-550BB99CA108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7309179" y="3150383"/>
              <a:ext cx="502731" cy="338533"/>
            </a:xfrm>
            <a:custGeom>
              <a:avLst/>
              <a:gdLst>
                <a:gd name="T0" fmla="*/ 88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8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8 w 131"/>
                <a:gd name="T17" fmla="*/ 0 h 88"/>
                <a:gd name="T18" fmla="*/ 38 w 131"/>
                <a:gd name="T19" fmla="*/ 52 h 88"/>
                <a:gd name="T20" fmla="*/ 31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4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8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49">
              <a:extLst>
                <a:ext uri="{FF2B5EF4-FFF2-40B4-BE49-F238E27FC236}">
                  <a16:creationId xmlns:a16="http://schemas.microsoft.com/office/drawing/2014/main" id="{B71DAEAF-BBBA-4A6E-8D97-C52A0FD332E0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8179256" y="2280306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8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4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5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50">
              <a:extLst>
                <a:ext uri="{FF2B5EF4-FFF2-40B4-BE49-F238E27FC236}">
                  <a16:creationId xmlns:a16="http://schemas.microsoft.com/office/drawing/2014/main" id="{D2F9478A-CE14-409B-AF77-78DD128D45B7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049333" y="1410229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3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3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5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7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2 w 131"/>
                <a:gd name="T39" fmla="*/ 52 h 88"/>
                <a:gd name="T40" fmla="*/ 85 w 131"/>
                <a:gd name="T41" fmla="*/ 44 h 88"/>
                <a:gd name="T42" fmla="*/ 92 w 131"/>
                <a:gd name="T43" fmla="*/ 36 h 88"/>
                <a:gd name="T44" fmla="*/ 100 w 131"/>
                <a:gd name="T45" fmla="*/ 44 h 88"/>
                <a:gd name="T46" fmla="*/ 92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3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3" y="52"/>
                    <a:pt x="30" y="48"/>
                    <a:pt x="30" y="44"/>
                  </a:cubicBezTo>
                  <a:cubicBezTo>
                    <a:pt x="30" y="40"/>
                    <a:pt x="33" y="36"/>
                    <a:pt x="38" y="36"/>
                  </a:cubicBezTo>
                  <a:cubicBezTo>
                    <a:pt x="42" y="36"/>
                    <a:pt x="45" y="40"/>
                    <a:pt x="45" y="44"/>
                  </a:cubicBezTo>
                  <a:cubicBezTo>
                    <a:pt x="45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2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2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51">
              <a:extLst>
                <a:ext uri="{FF2B5EF4-FFF2-40B4-BE49-F238E27FC236}">
                  <a16:creationId xmlns:a16="http://schemas.microsoft.com/office/drawing/2014/main" id="{68BB046D-F192-4962-AC0F-D116F88EBF82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916543" y="543019"/>
              <a:ext cx="502731" cy="338533"/>
            </a:xfrm>
            <a:custGeom>
              <a:avLst/>
              <a:gdLst>
                <a:gd name="T0" fmla="*/ 88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8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8 w 131"/>
                <a:gd name="T17" fmla="*/ 0 h 88"/>
                <a:gd name="T18" fmla="*/ 38 w 131"/>
                <a:gd name="T19" fmla="*/ 52 h 88"/>
                <a:gd name="T20" fmla="*/ 31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3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8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6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59">
              <a:extLst>
                <a:ext uri="{FF2B5EF4-FFF2-40B4-BE49-F238E27FC236}">
                  <a16:creationId xmlns:a16="http://schemas.microsoft.com/office/drawing/2014/main" id="{F4A2E349-75A4-4B82-BB52-D12F3663AD8E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4711849" y="6647052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0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4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4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3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60">
              <a:extLst>
                <a:ext uri="{FF2B5EF4-FFF2-40B4-BE49-F238E27FC236}">
                  <a16:creationId xmlns:a16="http://schemas.microsoft.com/office/drawing/2014/main" id="{5ACB7109-DD42-4932-BABA-D9E756A5E244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5579059" y="5779842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9 w 131"/>
                <a:gd name="T19" fmla="*/ 51 h 87"/>
                <a:gd name="T20" fmla="*/ 31 w 131"/>
                <a:gd name="T21" fmla="*/ 44 h 87"/>
                <a:gd name="T22" fmla="*/ 39 w 131"/>
                <a:gd name="T23" fmla="*/ 36 h 87"/>
                <a:gd name="T24" fmla="*/ 46 w 131"/>
                <a:gd name="T25" fmla="*/ 44 h 87"/>
                <a:gd name="T26" fmla="*/ 39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6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9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9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9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4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4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6" y="48"/>
                    <a:pt x="86" y="44"/>
                  </a:cubicBezTo>
                  <a:cubicBezTo>
                    <a:pt x="86" y="39"/>
                    <a:pt x="89" y="36"/>
                    <a:pt x="93" y="36"/>
                  </a:cubicBezTo>
                  <a:cubicBezTo>
                    <a:pt x="98" y="36"/>
                    <a:pt x="101" y="39"/>
                    <a:pt x="101" y="44"/>
                  </a:cubicBezTo>
                  <a:cubicBezTo>
                    <a:pt x="101" y="48"/>
                    <a:pt x="98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62">
              <a:extLst>
                <a:ext uri="{FF2B5EF4-FFF2-40B4-BE49-F238E27FC236}">
                  <a16:creationId xmlns:a16="http://schemas.microsoft.com/office/drawing/2014/main" id="{1116B2DC-8B20-4CCA-8DF1-39CBC61EF668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6449136" y="4909764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3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2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1" y="51"/>
                    <a:pt x="58" y="48"/>
                    <a:pt x="58" y="44"/>
                  </a:cubicBezTo>
                  <a:cubicBezTo>
                    <a:pt x="58" y="39"/>
                    <a:pt x="61" y="36"/>
                    <a:pt x="66" y="36"/>
                  </a:cubicBezTo>
                  <a:cubicBezTo>
                    <a:pt x="70" y="36"/>
                    <a:pt x="73" y="39"/>
                    <a:pt x="73" y="44"/>
                  </a:cubicBezTo>
                  <a:cubicBezTo>
                    <a:pt x="73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63">
              <a:extLst>
                <a:ext uri="{FF2B5EF4-FFF2-40B4-BE49-F238E27FC236}">
                  <a16:creationId xmlns:a16="http://schemas.microsoft.com/office/drawing/2014/main" id="{66F989B2-8D42-4C6C-B900-DBDF74DEEA6B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7319213" y="4039687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0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3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64">
              <a:extLst>
                <a:ext uri="{FF2B5EF4-FFF2-40B4-BE49-F238E27FC236}">
                  <a16:creationId xmlns:a16="http://schemas.microsoft.com/office/drawing/2014/main" id="{C6DDF4C9-44B2-4B9F-8FB8-DC5DDAD3BEE2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8186423" y="3172477"/>
              <a:ext cx="502731" cy="334479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4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4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65">
              <a:extLst>
                <a:ext uri="{FF2B5EF4-FFF2-40B4-BE49-F238E27FC236}">
                  <a16:creationId xmlns:a16="http://schemas.microsoft.com/office/drawing/2014/main" id="{CC71C9CD-5F22-4DCF-9EDC-FE63077232D6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056500" y="2302400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4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4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66">
              <a:extLst>
                <a:ext uri="{FF2B5EF4-FFF2-40B4-BE49-F238E27FC236}">
                  <a16:creationId xmlns:a16="http://schemas.microsoft.com/office/drawing/2014/main" id="{215242CC-E44F-46D2-A68C-E21557999E72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926576" y="1432324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67">
              <a:extLst>
                <a:ext uri="{FF2B5EF4-FFF2-40B4-BE49-F238E27FC236}">
                  <a16:creationId xmlns:a16="http://schemas.microsoft.com/office/drawing/2014/main" id="{25D543F8-DAF0-4D5B-9E23-C7B986933C7B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793787" y="565113"/>
              <a:ext cx="502731" cy="334479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4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4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76">
              <a:extLst>
                <a:ext uri="{FF2B5EF4-FFF2-40B4-BE49-F238E27FC236}">
                  <a16:creationId xmlns:a16="http://schemas.microsoft.com/office/drawing/2014/main" id="{0F83F752-C9A4-4921-97A7-04EB2813923E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5600560" y="6658519"/>
              <a:ext cx="502731" cy="334479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6 h 87"/>
                <a:gd name="T34" fmla="*/ 74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3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3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3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3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77">
              <a:extLst>
                <a:ext uri="{FF2B5EF4-FFF2-40B4-BE49-F238E27FC236}">
                  <a16:creationId xmlns:a16="http://schemas.microsoft.com/office/drawing/2014/main" id="{268BE2A9-C89B-411F-B8A2-AB0FA7D3876A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6470637" y="5788441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3 h 87"/>
                <a:gd name="T32" fmla="*/ 65 w 131"/>
                <a:gd name="T33" fmla="*/ 36 h 87"/>
                <a:gd name="T34" fmla="*/ 73 w 131"/>
                <a:gd name="T35" fmla="*/ 43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3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3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78">
              <a:extLst>
                <a:ext uri="{FF2B5EF4-FFF2-40B4-BE49-F238E27FC236}">
                  <a16:creationId xmlns:a16="http://schemas.microsoft.com/office/drawing/2014/main" id="{4EDD0E26-1A33-47CE-80CE-81702216AE9A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7340714" y="4918365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3 h 87"/>
                <a:gd name="T32" fmla="*/ 65 w 131"/>
                <a:gd name="T33" fmla="*/ 36 h 87"/>
                <a:gd name="T34" fmla="*/ 73 w 131"/>
                <a:gd name="T35" fmla="*/ 43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3 h 87"/>
                <a:gd name="T42" fmla="*/ 92 w 131"/>
                <a:gd name="T43" fmla="*/ 36 h 87"/>
                <a:gd name="T44" fmla="*/ 100 w 131"/>
                <a:gd name="T45" fmla="*/ 43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3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3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3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3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79">
              <a:extLst>
                <a:ext uri="{FF2B5EF4-FFF2-40B4-BE49-F238E27FC236}">
                  <a16:creationId xmlns:a16="http://schemas.microsoft.com/office/drawing/2014/main" id="{2E5D414A-8FB6-46DF-B10E-365985F75D0E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8207924" y="4051154"/>
              <a:ext cx="502731" cy="334479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6 h 87"/>
                <a:gd name="T34" fmla="*/ 74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3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3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3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3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80">
              <a:extLst>
                <a:ext uri="{FF2B5EF4-FFF2-40B4-BE49-F238E27FC236}">
                  <a16:creationId xmlns:a16="http://schemas.microsoft.com/office/drawing/2014/main" id="{C5454B52-25E0-43E6-B32B-0D461122BDD7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078001" y="3181078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3 h 87"/>
                <a:gd name="T32" fmla="*/ 65 w 131"/>
                <a:gd name="T33" fmla="*/ 36 h 87"/>
                <a:gd name="T34" fmla="*/ 73 w 131"/>
                <a:gd name="T35" fmla="*/ 43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19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3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3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81">
              <a:extLst>
                <a:ext uri="{FF2B5EF4-FFF2-40B4-BE49-F238E27FC236}">
                  <a16:creationId xmlns:a16="http://schemas.microsoft.com/office/drawing/2014/main" id="{F94E01D7-B673-4E71-8998-E1C64844EF34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948078" y="2311000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5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3 h 87"/>
                <a:gd name="T32" fmla="*/ 65 w 131"/>
                <a:gd name="T33" fmla="*/ 36 h 87"/>
                <a:gd name="T34" fmla="*/ 73 w 131"/>
                <a:gd name="T35" fmla="*/ 43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3 h 87"/>
                <a:gd name="T42" fmla="*/ 92 w 131"/>
                <a:gd name="T43" fmla="*/ 36 h 87"/>
                <a:gd name="T44" fmla="*/ 100 w 131"/>
                <a:gd name="T45" fmla="*/ 43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3" y="51"/>
                    <a:pt x="30" y="48"/>
                    <a:pt x="30" y="43"/>
                  </a:cubicBezTo>
                  <a:cubicBezTo>
                    <a:pt x="30" y="39"/>
                    <a:pt x="33" y="36"/>
                    <a:pt x="38" y="36"/>
                  </a:cubicBezTo>
                  <a:cubicBezTo>
                    <a:pt x="42" y="36"/>
                    <a:pt x="45" y="39"/>
                    <a:pt x="45" y="43"/>
                  </a:cubicBezTo>
                  <a:cubicBezTo>
                    <a:pt x="45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3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3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3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3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82">
              <a:extLst>
                <a:ext uri="{FF2B5EF4-FFF2-40B4-BE49-F238E27FC236}">
                  <a16:creationId xmlns:a16="http://schemas.microsoft.com/office/drawing/2014/main" id="{621CD512-8140-4C62-AEC0-5F3AFFBF459E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815288" y="1443791"/>
              <a:ext cx="502731" cy="334479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6 h 87"/>
                <a:gd name="T34" fmla="*/ 73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3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3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1" y="51"/>
                    <a:pt x="58" y="48"/>
                    <a:pt x="58" y="43"/>
                  </a:cubicBezTo>
                  <a:cubicBezTo>
                    <a:pt x="58" y="39"/>
                    <a:pt x="61" y="36"/>
                    <a:pt x="66" y="36"/>
                  </a:cubicBezTo>
                  <a:cubicBezTo>
                    <a:pt x="70" y="36"/>
                    <a:pt x="73" y="39"/>
                    <a:pt x="73" y="43"/>
                  </a:cubicBezTo>
                  <a:cubicBezTo>
                    <a:pt x="73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83">
              <a:extLst>
                <a:ext uri="{FF2B5EF4-FFF2-40B4-BE49-F238E27FC236}">
                  <a16:creationId xmlns:a16="http://schemas.microsoft.com/office/drawing/2014/main" id="{28EE7649-4FA4-423D-BE7C-B1BB2CB1162F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685365" y="573713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3 h 87"/>
                <a:gd name="T32" fmla="*/ 65 w 131"/>
                <a:gd name="T33" fmla="*/ 36 h 87"/>
                <a:gd name="T34" fmla="*/ 73 w 131"/>
                <a:gd name="T35" fmla="*/ 43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0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19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3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3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8" y="51"/>
                    <a:pt x="85" y="48"/>
                    <a:pt x="85" y="43"/>
                  </a:cubicBezTo>
                  <a:cubicBezTo>
                    <a:pt x="85" y="39"/>
                    <a:pt x="88" y="36"/>
                    <a:pt x="93" y="36"/>
                  </a:cubicBezTo>
                  <a:cubicBezTo>
                    <a:pt x="97" y="36"/>
                    <a:pt x="100" y="39"/>
                    <a:pt x="100" y="43"/>
                  </a:cubicBezTo>
                  <a:cubicBezTo>
                    <a:pt x="100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91">
              <a:extLst>
                <a:ext uri="{FF2B5EF4-FFF2-40B4-BE49-F238E27FC236}">
                  <a16:creationId xmlns:a16="http://schemas.microsoft.com/office/drawing/2014/main" id="{E9A0C094-AA1A-48B7-95E7-BA5C4E4AD69D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6476371" y="6677152"/>
              <a:ext cx="502731" cy="334479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9 w 131"/>
                <a:gd name="T19" fmla="*/ 52 h 87"/>
                <a:gd name="T20" fmla="*/ 31 w 131"/>
                <a:gd name="T21" fmla="*/ 44 h 87"/>
                <a:gd name="T22" fmla="*/ 39 w 131"/>
                <a:gd name="T23" fmla="*/ 36 h 87"/>
                <a:gd name="T24" fmla="*/ 46 w 131"/>
                <a:gd name="T25" fmla="*/ 44 h 87"/>
                <a:gd name="T26" fmla="*/ 39 w 131"/>
                <a:gd name="T27" fmla="*/ 52 h 87"/>
                <a:gd name="T28" fmla="*/ 66 w 131"/>
                <a:gd name="T29" fmla="*/ 52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2 h 87"/>
                <a:gd name="T38" fmla="*/ 93 w 131"/>
                <a:gd name="T39" fmla="*/ 52 h 87"/>
                <a:gd name="T40" fmla="*/ 86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9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9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9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6" y="48"/>
                    <a:pt x="86" y="44"/>
                  </a:cubicBezTo>
                  <a:cubicBezTo>
                    <a:pt x="86" y="40"/>
                    <a:pt x="89" y="36"/>
                    <a:pt x="93" y="36"/>
                  </a:cubicBezTo>
                  <a:cubicBezTo>
                    <a:pt x="98" y="36"/>
                    <a:pt x="101" y="40"/>
                    <a:pt x="101" y="44"/>
                  </a:cubicBezTo>
                  <a:cubicBezTo>
                    <a:pt x="101" y="48"/>
                    <a:pt x="98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92">
              <a:extLst>
                <a:ext uri="{FF2B5EF4-FFF2-40B4-BE49-F238E27FC236}">
                  <a16:creationId xmlns:a16="http://schemas.microsoft.com/office/drawing/2014/main" id="{B09F7185-60B5-4FC0-892D-91915C4F934C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7346447" y="5807076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2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2 h 87"/>
                <a:gd name="T28" fmla="*/ 66 w 131"/>
                <a:gd name="T29" fmla="*/ 52 h 87"/>
                <a:gd name="T30" fmla="*/ 58 w 131"/>
                <a:gd name="T31" fmla="*/ 44 h 87"/>
                <a:gd name="T32" fmla="*/ 66 w 131"/>
                <a:gd name="T33" fmla="*/ 36 h 87"/>
                <a:gd name="T34" fmla="*/ 73 w 131"/>
                <a:gd name="T35" fmla="*/ 44 h 87"/>
                <a:gd name="T36" fmla="*/ 66 w 131"/>
                <a:gd name="T37" fmla="*/ 52 h 87"/>
                <a:gd name="T38" fmla="*/ 93 w 131"/>
                <a:gd name="T39" fmla="*/ 52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6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93">
              <a:extLst>
                <a:ext uri="{FF2B5EF4-FFF2-40B4-BE49-F238E27FC236}">
                  <a16:creationId xmlns:a16="http://schemas.microsoft.com/office/drawing/2014/main" id="{41F2212B-EC75-444C-9327-E6C3D6E0AC14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8216525" y="4936999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2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2 h 87"/>
                <a:gd name="T28" fmla="*/ 65 w 131"/>
                <a:gd name="T29" fmla="*/ 52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2 h 87"/>
                <a:gd name="T38" fmla="*/ 93 w 131"/>
                <a:gd name="T39" fmla="*/ 52 h 87"/>
                <a:gd name="T40" fmla="*/ 85 w 131"/>
                <a:gd name="T41" fmla="*/ 44 h 87"/>
                <a:gd name="T42" fmla="*/ 93 w 131"/>
                <a:gd name="T43" fmla="*/ 36 h 87"/>
                <a:gd name="T44" fmla="*/ 100 w 131"/>
                <a:gd name="T45" fmla="*/ 44 h 87"/>
                <a:gd name="T46" fmla="*/ 93 w 131"/>
                <a:gd name="T4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3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94">
              <a:extLst>
                <a:ext uri="{FF2B5EF4-FFF2-40B4-BE49-F238E27FC236}">
                  <a16:creationId xmlns:a16="http://schemas.microsoft.com/office/drawing/2014/main" id="{C5C40E4E-D7D2-4622-9349-F9CA8985DEF0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083734" y="4069789"/>
              <a:ext cx="502731" cy="334479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8 w 131"/>
                <a:gd name="T19" fmla="*/ 52 h 87"/>
                <a:gd name="T20" fmla="*/ 31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2 h 87"/>
                <a:gd name="T28" fmla="*/ 66 w 131"/>
                <a:gd name="T29" fmla="*/ 52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2 h 87"/>
                <a:gd name="T38" fmla="*/ 93 w 131"/>
                <a:gd name="T39" fmla="*/ 52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8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95">
              <a:extLst>
                <a:ext uri="{FF2B5EF4-FFF2-40B4-BE49-F238E27FC236}">
                  <a16:creationId xmlns:a16="http://schemas.microsoft.com/office/drawing/2014/main" id="{7813FD07-3C0B-43B0-83EF-AEAA6904FE37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953812" y="3199712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2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2 h 87"/>
                <a:gd name="T28" fmla="*/ 65 w 131"/>
                <a:gd name="T29" fmla="*/ 52 h 87"/>
                <a:gd name="T30" fmla="*/ 58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2 h 87"/>
                <a:gd name="T38" fmla="*/ 93 w 131"/>
                <a:gd name="T39" fmla="*/ 52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5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96">
              <a:extLst>
                <a:ext uri="{FF2B5EF4-FFF2-40B4-BE49-F238E27FC236}">
                  <a16:creationId xmlns:a16="http://schemas.microsoft.com/office/drawing/2014/main" id="{E1751ED7-C841-4D45-831F-82FA344A8248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823888" y="2329635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2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2 h 87"/>
                <a:gd name="T28" fmla="*/ 65 w 131"/>
                <a:gd name="T29" fmla="*/ 52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2 h 87"/>
                <a:gd name="T38" fmla="*/ 92 w 131"/>
                <a:gd name="T39" fmla="*/ 52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2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2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97">
              <a:extLst>
                <a:ext uri="{FF2B5EF4-FFF2-40B4-BE49-F238E27FC236}">
                  <a16:creationId xmlns:a16="http://schemas.microsoft.com/office/drawing/2014/main" id="{5B8BF5F3-434E-4FB8-99C1-16B839F928E2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691099" y="1462425"/>
              <a:ext cx="502731" cy="334479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8 w 131"/>
                <a:gd name="T19" fmla="*/ 52 h 87"/>
                <a:gd name="T20" fmla="*/ 31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2 h 87"/>
                <a:gd name="T28" fmla="*/ 66 w 131"/>
                <a:gd name="T29" fmla="*/ 52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2 h 87"/>
                <a:gd name="T38" fmla="*/ 93 w 131"/>
                <a:gd name="T39" fmla="*/ 52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8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07">
              <a:extLst>
                <a:ext uri="{FF2B5EF4-FFF2-40B4-BE49-F238E27FC236}">
                  <a16:creationId xmlns:a16="http://schemas.microsoft.com/office/drawing/2014/main" id="{8D49BEF7-4FD1-4461-8A90-8E17417DEFA2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7367949" y="6685753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4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4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08">
              <a:extLst>
                <a:ext uri="{FF2B5EF4-FFF2-40B4-BE49-F238E27FC236}">
                  <a16:creationId xmlns:a16="http://schemas.microsoft.com/office/drawing/2014/main" id="{DF460A94-A56E-432F-964F-D62788BB7AD6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8238025" y="5815676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09">
              <a:extLst>
                <a:ext uri="{FF2B5EF4-FFF2-40B4-BE49-F238E27FC236}">
                  <a16:creationId xmlns:a16="http://schemas.microsoft.com/office/drawing/2014/main" id="{718A4B58-63DA-4425-B5CD-CB2C6A383F6B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105236" y="4948466"/>
              <a:ext cx="502731" cy="334479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4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4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10">
              <a:extLst>
                <a:ext uri="{FF2B5EF4-FFF2-40B4-BE49-F238E27FC236}">
                  <a16:creationId xmlns:a16="http://schemas.microsoft.com/office/drawing/2014/main" id="{E03E55D2-2D55-4CA4-9B1E-C295FBFE7473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975312" y="4078389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4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4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11">
              <a:extLst>
                <a:ext uri="{FF2B5EF4-FFF2-40B4-BE49-F238E27FC236}">
                  <a16:creationId xmlns:a16="http://schemas.microsoft.com/office/drawing/2014/main" id="{6364DB62-10B9-4ECA-B273-41814E036B56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845390" y="3208312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5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3" y="51"/>
                    <a:pt x="30" y="48"/>
                    <a:pt x="30" y="44"/>
                  </a:cubicBezTo>
                  <a:cubicBezTo>
                    <a:pt x="30" y="39"/>
                    <a:pt x="33" y="36"/>
                    <a:pt x="38" y="36"/>
                  </a:cubicBezTo>
                  <a:cubicBezTo>
                    <a:pt x="42" y="36"/>
                    <a:pt x="45" y="39"/>
                    <a:pt x="45" y="44"/>
                  </a:cubicBezTo>
                  <a:cubicBezTo>
                    <a:pt x="45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12">
              <a:extLst>
                <a:ext uri="{FF2B5EF4-FFF2-40B4-BE49-F238E27FC236}">
                  <a16:creationId xmlns:a16="http://schemas.microsoft.com/office/drawing/2014/main" id="{9C6D6C75-A38F-44A0-AA7E-8878ED7F2455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712599" y="2341102"/>
              <a:ext cx="502731" cy="334479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3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1" y="51"/>
                    <a:pt x="58" y="48"/>
                    <a:pt x="58" y="44"/>
                  </a:cubicBezTo>
                  <a:cubicBezTo>
                    <a:pt x="58" y="39"/>
                    <a:pt x="61" y="36"/>
                    <a:pt x="66" y="36"/>
                  </a:cubicBezTo>
                  <a:cubicBezTo>
                    <a:pt x="70" y="36"/>
                    <a:pt x="73" y="39"/>
                    <a:pt x="73" y="44"/>
                  </a:cubicBezTo>
                  <a:cubicBezTo>
                    <a:pt x="73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22">
              <a:extLst>
                <a:ext uri="{FF2B5EF4-FFF2-40B4-BE49-F238E27FC236}">
                  <a16:creationId xmlns:a16="http://schemas.microsoft.com/office/drawing/2014/main" id="{86FE05E0-2061-4D5F-A4A1-F6826C707002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8245192" y="6703794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3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6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23">
              <a:extLst>
                <a:ext uri="{FF2B5EF4-FFF2-40B4-BE49-F238E27FC236}">
                  <a16:creationId xmlns:a16="http://schemas.microsoft.com/office/drawing/2014/main" id="{BE1A4EE2-F76E-4941-BFB4-65ADDECEA9C3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115270" y="5833716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3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3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7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0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3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3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24">
              <a:extLst>
                <a:ext uri="{FF2B5EF4-FFF2-40B4-BE49-F238E27FC236}">
                  <a16:creationId xmlns:a16="http://schemas.microsoft.com/office/drawing/2014/main" id="{63B603D3-3A4E-4DC4-BCB6-567637756EB3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982479" y="4966507"/>
              <a:ext cx="502731" cy="338533"/>
            </a:xfrm>
            <a:custGeom>
              <a:avLst/>
              <a:gdLst>
                <a:gd name="T0" fmla="*/ 88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8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8 w 131"/>
                <a:gd name="T17" fmla="*/ 0 h 88"/>
                <a:gd name="T18" fmla="*/ 38 w 131"/>
                <a:gd name="T19" fmla="*/ 52 h 88"/>
                <a:gd name="T20" fmla="*/ 31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4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8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25">
              <a:extLst>
                <a:ext uri="{FF2B5EF4-FFF2-40B4-BE49-F238E27FC236}">
                  <a16:creationId xmlns:a16="http://schemas.microsoft.com/office/drawing/2014/main" id="{9E48E1AD-D47A-4BD9-810B-3CE4FCA2370B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852557" y="4096429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8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5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26">
              <a:extLst>
                <a:ext uri="{FF2B5EF4-FFF2-40B4-BE49-F238E27FC236}">
                  <a16:creationId xmlns:a16="http://schemas.microsoft.com/office/drawing/2014/main" id="{B0F94532-B78E-4FBF-B14B-508A0D849017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722633" y="3226353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3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3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7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2 w 131"/>
                <a:gd name="T39" fmla="*/ 52 h 88"/>
                <a:gd name="T40" fmla="*/ 85 w 131"/>
                <a:gd name="T41" fmla="*/ 44 h 88"/>
                <a:gd name="T42" fmla="*/ 92 w 131"/>
                <a:gd name="T43" fmla="*/ 36 h 88"/>
                <a:gd name="T44" fmla="*/ 100 w 131"/>
                <a:gd name="T45" fmla="*/ 44 h 88"/>
                <a:gd name="T46" fmla="*/ 92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3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2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2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38">
              <a:extLst>
                <a:ext uri="{FF2B5EF4-FFF2-40B4-BE49-F238E27FC236}">
                  <a16:creationId xmlns:a16="http://schemas.microsoft.com/office/drawing/2014/main" id="{636C8606-73AF-4515-896F-218BCFBEFB26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136770" y="6712394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3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3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7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2 w 131"/>
                <a:gd name="T39" fmla="*/ 52 h 88"/>
                <a:gd name="T40" fmla="*/ 85 w 131"/>
                <a:gd name="T41" fmla="*/ 44 h 88"/>
                <a:gd name="T42" fmla="*/ 92 w 131"/>
                <a:gd name="T43" fmla="*/ 36 h 88"/>
                <a:gd name="T44" fmla="*/ 100 w 131"/>
                <a:gd name="T45" fmla="*/ 44 h 88"/>
                <a:gd name="T46" fmla="*/ 92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3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2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2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39">
              <a:extLst>
                <a:ext uri="{FF2B5EF4-FFF2-40B4-BE49-F238E27FC236}">
                  <a16:creationId xmlns:a16="http://schemas.microsoft.com/office/drawing/2014/main" id="{7244DFA2-F35B-4BDB-9606-A3C0F7757F41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003981" y="5845184"/>
              <a:ext cx="502731" cy="338533"/>
            </a:xfrm>
            <a:custGeom>
              <a:avLst/>
              <a:gdLst>
                <a:gd name="T0" fmla="*/ 88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8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8 w 131"/>
                <a:gd name="T17" fmla="*/ 0 h 88"/>
                <a:gd name="T18" fmla="*/ 38 w 131"/>
                <a:gd name="T19" fmla="*/ 52 h 88"/>
                <a:gd name="T20" fmla="*/ 31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4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8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40">
              <a:extLst>
                <a:ext uri="{FF2B5EF4-FFF2-40B4-BE49-F238E27FC236}">
                  <a16:creationId xmlns:a16="http://schemas.microsoft.com/office/drawing/2014/main" id="{F4EC62ED-4EAE-4A74-9510-A0D3F52170E0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874057" y="4975107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8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4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5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41">
              <a:extLst>
                <a:ext uri="{FF2B5EF4-FFF2-40B4-BE49-F238E27FC236}">
                  <a16:creationId xmlns:a16="http://schemas.microsoft.com/office/drawing/2014/main" id="{55DC0D49-0DD6-43D9-BD81-B2B8A9EF85D3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744135" y="4105030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3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3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5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7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2 w 131"/>
                <a:gd name="T39" fmla="*/ 52 h 88"/>
                <a:gd name="T40" fmla="*/ 85 w 131"/>
                <a:gd name="T41" fmla="*/ 44 h 88"/>
                <a:gd name="T42" fmla="*/ 92 w 131"/>
                <a:gd name="T43" fmla="*/ 36 h 88"/>
                <a:gd name="T44" fmla="*/ 100 w 131"/>
                <a:gd name="T45" fmla="*/ 44 h 88"/>
                <a:gd name="T46" fmla="*/ 92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3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3" y="52"/>
                    <a:pt x="30" y="48"/>
                    <a:pt x="30" y="44"/>
                  </a:cubicBezTo>
                  <a:cubicBezTo>
                    <a:pt x="30" y="40"/>
                    <a:pt x="33" y="36"/>
                    <a:pt x="38" y="36"/>
                  </a:cubicBezTo>
                  <a:cubicBezTo>
                    <a:pt x="42" y="36"/>
                    <a:pt x="45" y="40"/>
                    <a:pt x="45" y="44"/>
                  </a:cubicBezTo>
                  <a:cubicBezTo>
                    <a:pt x="45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2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2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53">
              <a:extLst>
                <a:ext uri="{FF2B5EF4-FFF2-40B4-BE49-F238E27FC236}">
                  <a16:creationId xmlns:a16="http://schemas.microsoft.com/office/drawing/2014/main" id="{04E64C38-FF7F-4509-B4F8-0F70917F2C4B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014015" y="6734489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3 h 87"/>
                <a:gd name="T32" fmla="*/ 65 w 131"/>
                <a:gd name="T33" fmla="*/ 36 h 87"/>
                <a:gd name="T34" fmla="*/ 73 w 131"/>
                <a:gd name="T35" fmla="*/ 43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0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3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3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8" y="51"/>
                    <a:pt x="85" y="48"/>
                    <a:pt x="85" y="43"/>
                  </a:cubicBezTo>
                  <a:cubicBezTo>
                    <a:pt x="85" y="39"/>
                    <a:pt x="88" y="36"/>
                    <a:pt x="93" y="36"/>
                  </a:cubicBezTo>
                  <a:cubicBezTo>
                    <a:pt x="97" y="36"/>
                    <a:pt x="100" y="39"/>
                    <a:pt x="100" y="43"/>
                  </a:cubicBezTo>
                  <a:cubicBezTo>
                    <a:pt x="100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54">
              <a:extLst>
                <a:ext uri="{FF2B5EF4-FFF2-40B4-BE49-F238E27FC236}">
                  <a16:creationId xmlns:a16="http://schemas.microsoft.com/office/drawing/2014/main" id="{B621B64C-C16F-4AF3-A62F-568D036BE4B0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881224" y="5867279"/>
              <a:ext cx="502731" cy="334479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6 h 87"/>
                <a:gd name="T34" fmla="*/ 74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3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3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3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3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55">
              <a:extLst>
                <a:ext uri="{FF2B5EF4-FFF2-40B4-BE49-F238E27FC236}">
                  <a16:creationId xmlns:a16="http://schemas.microsoft.com/office/drawing/2014/main" id="{A9CDC543-ED1E-4DD2-B47D-2C5869DC8F7C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751302" y="4997202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3 h 87"/>
                <a:gd name="T32" fmla="*/ 65 w 131"/>
                <a:gd name="T33" fmla="*/ 36 h 87"/>
                <a:gd name="T34" fmla="*/ 73 w 131"/>
                <a:gd name="T35" fmla="*/ 43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3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3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69">
              <a:extLst>
                <a:ext uri="{FF2B5EF4-FFF2-40B4-BE49-F238E27FC236}">
                  <a16:creationId xmlns:a16="http://schemas.microsoft.com/office/drawing/2014/main" id="{456427DC-5277-4D59-9161-D54C797E11A8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901292" y="6742495"/>
              <a:ext cx="502731" cy="338533"/>
            </a:xfrm>
            <a:custGeom>
              <a:avLst/>
              <a:gdLst>
                <a:gd name="T0" fmla="*/ 88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8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8 w 131"/>
                <a:gd name="T17" fmla="*/ 0 h 88"/>
                <a:gd name="T18" fmla="*/ 38 w 131"/>
                <a:gd name="T19" fmla="*/ 52 h 88"/>
                <a:gd name="T20" fmla="*/ 31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4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8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70">
              <a:extLst>
                <a:ext uri="{FF2B5EF4-FFF2-40B4-BE49-F238E27FC236}">
                  <a16:creationId xmlns:a16="http://schemas.microsoft.com/office/drawing/2014/main" id="{D15F7CA7-6BCA-4561-B329-9A39F49C746F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771369" y="5872419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8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4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5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84">
              <a:extLst>
                <a:ext uri="{FF2B5EF4-FFF2-40B4-BE49-F238E27FC236}">
                  <a16:creationId xmlns:a16="http://schemas.microsoft.com/office/drawing/2014/main" id="{A4B5A9CC-7B1E-4159-8960-E156C75899E1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778536" y="6764591"/>
              <a:ext cx="502731" cy="334479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4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4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6136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0A192EA-86BC-4993-A579-521D4AD30C04}"/>
              </a:ext>
            </a:extLst>
          </p:cNvPr>
          <p:cNvGrpSpPr/>
          <p:nvPr userDrawn="1"/>
        </p:nvGrpSpPr>
        <p:grpSpPr>
          <a:xfrm>
            <a:off x="189455" y="85438"/>
            <a:ext cx="12091812" cy="6708832"/>
            <a:chOff x="189455" y="390238"/>
            <a:chExt cx="12091812" cy="6708832"/>
          </a:xfrm>
          <a:solidFill>
            <a:schemeClr val="tx1">
              <a:alpha val="3000"/>
            </a:schemeClr>
          </a:solidFill>
        </p:grpSpPr>
        <p:sp>
          <p:nvSpPr>
            <p:cNvPr id="3" name="Freeform 80">
              <a:extLst>
                <a:ext uri="{FF2B5EF4-FFF2-40B4-BE49-F238E27FC236}">
                  <a16:creationId xmlns:a16="http://schemas.microsoft.com/office/drawing/2014/main" id="{56EF9C86-8495-4E30-96AD-62D71A00DF89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89455" y="390238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9 w 131"/>
                <a:gd name="T19" fmla="*/ 51 h 87"/>
                <a:gd name="T20" fmla="*/ 31 w 131"/>
                <a:gd name="T21" fmla="*/ 44 h 87"/>
                <a:gd name="T22" fmla="*/ 39 w 131"/>
                <a:gd name="T23" fmla="*/ 36 h 87"/>
                <a:gd name="T24" fmla="*/ 46 w 131"/>
                <a:gd name="T25" fmla="*/ 44 h 87"/>
                <a:gd name="T26" fmla="*/ 39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6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9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9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9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4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4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6" y="48"/>
                    <a:pt x="86" y="44"/>
                  </a:cubicBezTo>
                  <a:cubicBezTo>
                    <a:pt x="86" y="39"/>
                    <a:pt x="89" y="36"/>
                    <a:pt x="93" y="36"/>
                  </a:cubicBezTo>
                  <a:cubicBezTo>
                    <a:pt x="98" y="36"/>
                    <a:pt x="101" y="39"/>
                    <a:pt x="101" y="44"/>
                  </a:cubicBezTo>
                  <a:cubicBezTo>
                    <a:pt x="101" y="48"/>
                    <a:pt x="98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95">
              <a:extLst>
                <a:ext uri="{FF2B5EF4-FFF2-40B4-BE49-F238E27FC236}">
                  <a16:creationId xmlns:a16="http://schemas.microsoft.com/office/drawing/2014/main" id="{7693FF0F-1F30-4A23-9A7F-EA44BD0607D9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10956" y="1268915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4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4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96">
              <a:extLst>
                <a:ext uri="{FF2B5EF4-FFF2-40B4-BE49-F238E27FC236}">
                  <a16:creationId xmlns:a16="http://schemas.microsoft.com/office/drawing/2014/main" id="{FC54A43E-D8AB-4007-B4CA-A693381C6AAC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81033" y="398838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4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4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09">
              <a:extLst>
                <a:ext uri="{FF2B5EF4-FFF2-40B4-BE49-F238E27FC236}">
                  <a16:creationId xmlns:a16="http://schemas.microsoft.com/office/drawing/2014/main" id="{019B196A-2838-4F32-8B8A-219C645D4083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20990" y="2154166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3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3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8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0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3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5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3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10">
              <a:extLst>
                <a:ext uri="{FF2B5EF4-FFF2-40B4-BE49-F238E27FC236}">
                  <a16:creationId xmlns:a16="http://schemas.microsoft.com/office/drawing/2014/main" id="{09D0EE0F-30E6-4330-AF09-2AF2AFBC9A7D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88200" y="1286956"/>
              <a:ext cx="502731" cy="338533"/>
            </a:xfrm>
            <a:custGeom>
              <a:avLst/>
              <a:gdLst>
                <a:gd name="T0" fmla="*/ 88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8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8 w 131"/>
                <a:gd name="T17" fmla="*/ 0 h 88"/>
                <a:gd name="T18" fmla="*/ 39 w 131"/>
                <a:gd name="T19" fmla="*/ 52 h 88"/>
                <a:gd name="T20" fmla="*/ 31 w 131"/>
                <a:gd name="T21" fmla="*/ 44 h 88"/>
                <a:gd name="T22" fmla="*/ 39 w 131"/>
                <a:gd name="T23" fmla="*/ 36 h 88"/>
                <a:gd name="T24" fmla="*/ 46 w 131"/>
                <a:gd name="T25" fmla="*/ 44 h 88"/>
                <a:gd name="T26" fmla="*/ 39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4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6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9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9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9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6" y="48"/>
                    <a:pt x="86" y="44"/>
                  </a:cubicBezTo>
                  <a:cubicBezTo>
                    <a:pt x="86" y="40"/>
                    <a:pt x="89" y="36"/>
                    <a:pt x="93" y="36"/>
                  </a:cubicBezTo>
                  <a:cubicBezTo>
                    <a:pt x="98" y="36"/>
                    <a:pt x="101" y="40"/>
                    <a:pt x="101" y="44"/>
                  </a:cubicBezTo>
                  <a:cubicBezTo>
                    <a:pt x="101" y="48"/>
                    <a:pt x="98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11">
              <a:extLst>
                <a:ext uri="{FF2B5EF4-FFF2-40B4-BE49-F238E27FC236}">
                  <a16:creationId xmlns:a16="http://schemas.microsoft.com/office/drawing/2014/main" id="{BD762B04-237B-4867-86BC-100D2E393487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958277" y="416879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3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6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24">
              <a:extLst>
                <a:ext uri="{FF2B5EF4-FFF2-40B4-BE49-F238E27FC236}">
                  <a16:creationId xmlns:a16="http://schemas.microsoft.com/office/drawing/2014/main" id="{A9424394-E460-4059-8997-1E0E468B8694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41058" y="3033437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2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2 h 87"/>
                <a:gd name="T28" fmla="*/ 65 w 131"/>
                <a:gd name="T29" fmla="*/ 52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2 h 87"/>
                <a:gd name="T38" fmla="*/ 93 w 131"/>
                <a:gd name="T39" fmla="*/ 52 h 87"/>
                <a:gd name="T40" fmla="*/ 85 w 131"/>
                <a:gd name="T41" fmla="*/ 44 h 87"/>
                <a:gd name="T42" fmla="*/ 93 w 131"/>
                <a:gd name="T43" fmla="*/ 36 h 87"/>
                <a:gd name="T44" fmla="*/ 100 w 131"/>
                <a:gd name="T45" fmla="*/ 44 h 87"/>
                <a:gd name="T46" fmla="*/ 93 w 131"/>
                <a:gd name="T4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3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25">
              <a:extLst>
                <a:ext uri="{FF2B5EF4-FFF2-40B4-BE49-F238E27FC236}">
                  <a16:creationId xmlns:a16="http://schemas.microsoft.com/office/drawing/2014/main" id="{DE7638E5-5F54-4B4D-852E-8C5D2C7D95A9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08268" y="2166227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8 w 131"/>
                <a:gd name="T19" fmla="*/ 52 h 87"/>
                <a:gd name="T20" fmla="*/ 31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2 h 87"/>
                <a:gd name="T28" fmla="*/ 66 w 131"/>
                <a:gd name="T29" fmla="*/ 52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2 h 87"/>
                <a:gd name="T38" fmla="*/ 93 w 131"/>
                <a:gd name="T39" fmla="*/ 52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8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26">
              <a:extLst>
                <a:ext uri="{FF2B5EF4-FFF2-40B4-BE49-F238E27FC236}">
                  <a16:creationId xmlns:a16="http://schemas.microsoft.com/office/drawing/2014/main" id="{D7E78AD8-53C7-49FB-A2DE-D8AF511D01E6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978345" y="1296150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2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2 h 87"/>
                <a:gd name="T28" fmla="*/ 65 w 131"/>
                <a:gd name="T29" fmla="*/ 52 h 87"/>
                <a:gd name="T30" fmla="*/ 58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2 h 87"/>
                <a:gd name="T38" fmla="*/ 93 w 131"/>
                <a:gd name="T39" fmla="*/ 52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5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7">
              <a:extLst>
                <a:ext uri="{FF2B5EF4-FFF2-40B4-BE49-F238E27FC236}">
                  <a16:creationId xmlns:a16="http://schemas.microsoft.com/office/drawing/2014/main" id="{B09AA77F-AAE9-452E-8D50-0C3BAE24229E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848422" y="426073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2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2 h 87"/>
                <a:gd name="T28" fmla="*/ 65 w 131"/>
                <a:gd name="T29" fmla="*/ 52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2 h 87"/>
                <a:gd name="T38" fmla="*/ 92 w 131"/>
                <a:gd name="T39" fmla="*/ 52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2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2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8">
              <a:extLst>
                <a:ext uri="{FF2B5EF4-FFF2-40B4-BE49-F238E27FC236}">
                  <a16:creationId xmlns:a16="http://schemas.microsoft.com/office/drawing/2014/main" id="{3FB010C8-6BD7-48C5-B318-50DE29E936FC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49658" y="3925015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1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6 h 87"/>
                <a:gd name="T34" fmla="*/ 73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2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3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3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1" y="51"/>
                    <a:pt x="58" y="48"/>
                    <a:pt x="58" y="43"/>
                  </a:cubicBezTo>
                  <a:cubicBezTo>
                    <a:pt x="58" y="39"/>
                    <a:pt x="61" y="36"/>
                    <a:pt x="66" y="36"/>
                  </a:cubicBezTo>
                  <a:cubicBezTo>
                    <a:pt x="70" y="36"/>
                    <a:pt x="73" y="39"/>
                    <a:pt x="73" y="43"/>
                  </a:cubicBezTo>
                  <a:cubicBezTo>
                    <a:pt x="73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9">
              <a:extLst>
                <a:ext uri="{FF2B5EF4-FFF2-40B4-BE49-F238E27FC236}">
                  <a16:creationId xmlns:a16="http://schemas.microsoft.com/office/drawing/2014/main" id="{B8CE9421-865B-429B-82B2-B1D392C2E283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19735" y="3054938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3 h 87"/>
                <a:gd name="T32" fmla="*/ 65 w 131"/>
                <a:gd name="T33" fmla="*/ 36 h 87"/>
                <a:gd name="T34" fmla="*/ 73 w 131"/>
                <a:gd name="T35" fmla="*/ 43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0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3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3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8" y="51"/>
                    <a:pt x="85" y="48"/>
                    <a:pt x="85" y="43"/>
                  </a:cubicBezTo>
                  <a:cubicBezTo>
                    <a:pt x="85" y="39"/>
                    <a:pt x="88" y="36"/>
                    <a:pt x="93" y="36"/>
                  </a:cubicBezTo>
                  <a:cubicBezTo>
                    <a:pt x="97" y="36"/>
                    <a:pt x="100" y="39"/>
                    <a:pt x="100" y="43"/>
                  </a:cubicBezTo>
                  <a:cubicBezTo>
                    <a:pt x="100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0">
              <a:extLst>
                <a:ext uri="{FF2B5EF4-FFF2-40B4-BE49-F238E27FC236}">
                  <a16:creationId xmlns:a16="http://schemas.microsoft.com/office/drawing/2014/main" id="{BDACAFFC-1D6E-434E-83C9-0D02BAFD31E8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986945" y="2187728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8 w 131"/>
                <a:gd name="T17" fmla="*/ 0 h 87"/>
                <a:gd name="T18" fmla="*/ 39 w 131"/>
                <a:gd name="T19" fmla="*/ 51 h 87"/>
                <a:gd name="T20" fmla="*/ 31 w 131"/>
                <a:gd name="T21" fmla="*/ 43 h 87"/>
                <a:gd name="T22" fmla="*/ 39 w 131"/>
                <a:gd name="T23" fmla="*/ 36 h 87"/>
                <a:gd name="T24" fmla="*/ 46 w 131"/>
                <a:gd name="T25" fmla="*/ 43 h 87"/>
                <a:gd name="T26" fmla="*/ 39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6 h 87"/>
                <a:gd name="T34" fmla="*/ 74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6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9" y="51"/>
                  </a:moveTo>
                  <a:cubicBezTo>
                    <a:pt x="34" y="51"/>
                    <a:pt x="31" y="48"/>
                    <a:pt x="31" y="43"/>
                  </a:cubicBezTo>
                  <a:cubicBezTo>
                    <a:pt x="31" y="39"/>
                    <a:pt x="34" y="36"/>
                    <a:pt x="39" y="36"/>
                  </a:cubicBezTo>
                  <a:cubicBezTo>
                    <a:pt x="43" y="36"/>
                    <a:pt x="46" y="39"/>
                    <a:pt x="46" y="43"/>
                  </a:cubicBezTo>
                  <a:cubicBezTo>
                    <a:pt x="46" y="48"/>
                    <a:pt x="43" y="51"/>
                    <a:pt x="39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3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3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6" y="48"/>
                    <a:pt x="86" y="43"/>
                  </a:cubicBezTo>
                  <a:cubicBezTo>
                    <a:pt x="86" y="39"/>
                    <a:pt x="89" y="36"/>
                    <a:pt x="93" y="36"/>
                  </a:cubicBezTo>
                  <a:cubicBezTo>
                    <a:pt x="98" y="36"/>
                    <a:pt x="101" y="39"/>
                    <a:pt x="101" y="43"/>
                  </a:cubicBezTo>
                  <a:cubicBezTo>
                    <a:pt x="101" y="48"/>
                    <a:pt x="98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1">
              <a:extLst>
                <a:ext uri="{FF2B5EF4-FFF2-40B4-BE49-F238E27FC236}">
                  <a16:creationId xmlns:a16="http://schemas.microsoft.com/office/drawing/2014/main" id="{5F4635F0-A37B-4A53-9EF9-863EA6A8FC9C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857022" y="1317651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6 h 87"/>
                <a:gd name="T34" fmla="*/ 73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2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1" y="51"/>
                    <a:pt x="58" y="48"/>
                    <a:pt x="58" y="43"/>
                  </a:cubicBezTo>
                  <a:cubicBezTo>
                    <a:pt x="58" y="39"/>
                    <a:pt x="61" y="36"/>
                    <a:pt x="66" y="36"/>
                  </a:cubicBezTo>
                  <a:cubicBezTo>
                    <a:pt x="70" y="36"/>
                    <a:pt x="73" y="39"/>
                    <a:pt x="73" y="43"/>
                  </a:cubicBezTo>
                  <a:cubicBezTo>
                    <a:pt x="73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2">
              <a:extLst>
                <a:ext uri="{FF2B5EF4-FFF2-40B4-BE49-F238E27FC236}">
                  <a16:creationId xmlns:a16="http://schemas.microsoft.com/office/drawing/2014/main" id="{5CC36661-2128-48C5-AD92-FF5FE3782E5E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3727099" y="447574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3 h 87"/>
                <a:gd name="T32" fmla="*/ 65 w 131"/>
                <a:gd name="T33" fmla="*/ 36 h 87"/>
                <a:gd name="T34" fmla="*/ 73 w 131"/>
                <a:gd name="T35" fmla="*/ 43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0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3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3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8" y="51"/>
                    <a:pt x="85" y="48"/>
                    <a:pt x="85" y="43"/>
                  </a:cubicBezTo>
                  <a:cubicBezTo>
                    <a:pt x="85" y="39"/>
                    <a:pt x="88" y="36"/>
                    <a:pt x="93" y="36"/>
                  </a:cubicBezTo>
                  <a:cubicBezTo>
                    <a:pt x="97" y="36"/>
                    <a:pt x="100" y="39"/>
                    <a:pt x="100" y="43"/>
                  </a:cubicBezTo>
                  <a:cubicBezTo>
                    <a:pt x="100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53">
              <a:extLst>
                <a:ext uri="{FF2B5EF4-FFF2-40B4-BE49-F238E27FC236}">
                  <a16:creationId xmlns:a16="http://schemas.microsoft.com/office/drawing/2014/main" id="{9D031147-2300-4AF4-B427-03A9DCA126A2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69726" y="4800232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3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6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4">
              <a:extLst>
                <a:ext uri="{FF2B5EF4-FFF2-40B4-BE49-F238E27FC236}">
                  <a16:creationId xmlns:a16="http://schemas.microsoft.com/office/drawing/2014/main" id="{6F3D9DA2-A094-4A04-BF5C-FFADF448B493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39803" y="3930155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3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3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7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0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3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3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5">
              <a:extLst>
                <a:ext uri="{FF2B5EF4-FFF2-40B4-BE49-F238E27FC236}">
                  <a16:creationId xmlns:a16="http://schemas.microsoft.com/office/drawing/2014/main" id="{89CC77C8-3108-46BE-83D7-FCCD290F76ED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007013" y="3062945"/>
              <a:ext cx="502731" cy="338533"/>
            </a:xfrm>
            <a:custGeom>
              <a:avLst/>
              <a:gdLst>
                <a:gd name="T0" fmla="*/ 88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8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8 w 131"/>
                <a:gd name="T17" fmla="*/ 0 h 88"/>
                <a:gd name="T18" fmla="*/ 38 w 131"/>
                <a:gd name="T19" fmla="*/ 52 h 88"/>
                <a:gd name="T20" fmla="*/ 31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4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8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6">
              <a:extLst>
                <a:ext uri="{FF2B5EF4-FFF2-40B4-BE49-F238E27FC236}">
                  <a16:creationId xmlns:a16="http://schemas.microsoft.com/office/drawing/2014/main" id="{854F7900-9384-437C-8DB9-C3F95D085DE0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877090" y="2192868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8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5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7">
              <a:extLst>
                <a:ext uri="{FF2B5EF4-FFF2-40B4-BE49-F238E27FC236}">
                  <a16:creationId xmlns:a16="http://schemas.microsoft.com/office/drawing/2014/main" id="{80D66AD0-5F83-42FF-97AA-2E5BE50ED961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3747167" y="1322791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3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3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7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2 w 131"/>
                <a:gd name="T39" fmla="*/ 52 h 88"/>
                <a:gd name="T40" fmla="*/ 85 w 131"/>
                <a:gd name="T41" fmla="*/ 44 h 88"/>
                <a:gd name="T42" fmla="*/ 92 w 131"/>
                <a:gd name="T43" fmla="*/ 36 h 88"/>
                <a:gd name="T44" fmla="*/ 100 w 131"/>
                <a:gd name="T45" fmla="*/ 44 h 88"/>
                <a:gd name="T46" fmla="*/ 92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3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2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2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8">
              <a:extLst>
                <a:ext uri="{FF2B5EF4-FFF2-40B4-BE49-F238E27FC236}">
                  <a16:creationId xmlns:a16="http://schemas.microsoft.com/office/drawing/2014/main" id="{7BFC81A9-F6B3-4242-8197-1B54B2D27E76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4614377" y="455581"/>
              <a:ext cx="502731" cy="338533"/>
            </a:xfrm>
            <a:custGeom>
              <a:avLst/>
              <a:gdLst>
                <a:gd name="T0" fmla="*/ 88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8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8 w 131"/>
                <a:gd name="T17" fmla="*/ 0 h 88"/>
                <a:gd name="T18" fmla="*/ 38 w 131"/>
                <a:gd name="T19" fmla="*/ 52 h 88"/>
                <a:gd name="T20" fmla="*/ 31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4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8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7">
              <a:extLst>
                <a:ext uri="{FF2B5EF4-FFF2-40B4-BE49-F238E27FC236}">
                  <a16:creationId xmlns:a16="http://schemas.microsoft.com/office/drawing/2014/main" id="{8B9E0D6C-20B5-4108-B4DD-DFBE85507579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76893" y="5692404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9 w 131"/>
                <a:gd name="T19" fmla="*/ 51 h 87"/>
                <a:gd name="T20" fmla="*/ 31 w 131"/>
                <a:gd name="T21" fmla="*/ 44 h 87"/>
                <a:gd name="T22" fmla="*/ 39 w 131"/>
                <a:gd name="T23" fmla="*/ 36 h 87"/>
                <a:gd name="T24" fmla="*/ 46 w 131"/>
                <a:gd name="T25" fmla="*/ 44 h 87"/>
                <a:gd name="T26" fmla="*/ 39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6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9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9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9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4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4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6" y="48"/>
                    <a:pt x="86" y="44"/>
                  </a:cubicBezTo>
                  <a:cubicBezTo>
                    <a:pt x="86" y="39"/>
                    <a:pt x="89" y="36"/>
                    <a:pt x="93" y="36"/>
                  </a:cubicBezTo>
                  <a:cubicBezTo>
                    <a:pt x="98" y="36"/>
                    <a:pt x="101" y="39"/>
                    <a:pt x="101" y="44"/>
                  </a:cubicBezTo>
                  <a:cubicBezTo>
                    <a:pt x="101" y="48"/>
                    <a:pt x="98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8">
              <a:extLst>
                <a:ext uri="{FF2B5EF4-FFF2-40B4-BE49-F238E27FC236}">
                  <a16:creationId xmlns:a16="http://schemas.microsoft.com/office/drawing/2014/main" id="{1EF090F9-68B5-4CC3-8510-68580B1BED94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46970" y="4822327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1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3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2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1" y="51"/>
                    <a:pt x="58" y="48"/>
                    <a:pt x="58" y="44"/>
                  </a:cubicBezTo>
                  <a:cubicBezTo>
                    <a:pt x="58" y="39"/>
                    <a:pt x="61" y="36"/>
                    <a:pt x="66" y="36"/>
                  </a:cubicBezTo>
                  <a:cubicBezTo>
                    <a:pt x="70" y="36"/>
                    <a:pt x="73" y="39"/>
                    <a:pt x="73" y="44"/>
                  </a:cubicBezTo>
                  <a:cubicBezTo>
                    <a:pt x="73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9">
              <a:extLst>
                <a:ext uri="{FF2B5EF4-FFF2-40B4-BE49-F238E27FC236}">
                  <a16:creationId xmlns:a16="http://schemas.microsoft.com/office/drawing/2014/main" id="{EC80B5DD-D52C-4497-926D-075437E90797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017047" y="3952250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0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4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4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3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0">
              <a:extLst>
                <a:ext uri="{FF2B5EF4-FFF2-40B4-BE49-F238E27FC236}">
                  <a16:creationId xmlns:a16="http://schemas.microsoft.com/office/drawing/2014/main" id="{E4FC7FAD-3DA8-4AC2-9C48-85000ABF14F4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884257" y="3085040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9 w 131"/>
                <a:gd name="T19" fmla="*/ 51 h 87"/>
                <a:gd name="T20" fmla="*/ 31 w 131"/>
                <a:gd name="T21" fmla="*/ 44 h 87"/>
                <a:gd name="T22" fmla="*/ 39 w 131"/>
                <a:gd name="T23" fmla="*/ 36 h 87"/>
                <a:gd name="T24" fmla="*/ 46 w 131"/>
                <a:gd name="T25" fmla="*/ 44 h 87"/>
                <a:gd name="T26" fmla="*/ 39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6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9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9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9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4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4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6" y="48"/>
                    <a:pt x="86" y="44"/>
                  </a:cubicBezTo>
                  <a:cubicBezTo>
                    <a:pt x="86" y="39"/>
                    <a:pt x="89" y="36"/>
                    <a:pt x="93" y="36"/>
                  </a:cubicBezTo>
                  <a:cubicBezTo>
                    <a:pt x="98" y="36"/>
                    <a:pt x="101" y="39"/>
                    <a:pt x="101" y="44"/>
                  </a:cubicBezTo>
                  <a:cubicBezTo>
                    <a:pt x="101" y="48"/>
                    <a:pt x="98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71">
              <a:extLst>
                <a:ext uri="{FF2B5EF4-FFF2-40B4-BE49-F238E27FC236}">
                  <a16:creationId xmlns:a16="http://schemas.microsoft.com/office/drawing/2014/main" id="{2A0C24B9-BD5A-4D8E-81DD-37AA6D91B5B7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3754334" y="2214963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3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2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1" y="51"/>
                    <a:pt x="58" y="48"/>
                    <a:pt x="58" y="44"/>
                  </a:cubicBezTo>
                  <a:cubicBezTo>
                    <a:pt x="58" y="39"/>
                    <a:pt x="61" y="36"/>
                    <a:pt x="66" y="36"/>
                  </a:cubicBezTo>
                  <a:cubicBezTo>
                    <a:pt x="70" y="36"/>
                    <a:pt x="73" y="39"/>
                    <a:pt x="73" y="44"/>
                  </a:cubicBezTo>
                  <a:cubicBezTo>
                    <a:pt x="73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2">
              <a:extLst>
                <a:ext uri="{FF2B5EF4-FFF2-40B4-BE49-F238E27FC236}">
                  <a16:creationId xmlns:a16="http://schemas.microsoft.com/office/drawing/2014/main" id="{550A0802-AE73-44C9-A9DF-C065AB19E10F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4624411" y="1344886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0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3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73">
              <a:extLst>
                <a:ext uri="{FF2B5EF4-FFF2-40B4-BE49-F238E27FC236}">
                  <a16:creationId xmlns:a16="http://schemas.microsoft.com/office/drawing/2014/main" id="{EFCAB2C3-E831-4706-9AEE-6EBAE11008C5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5491621" y="477676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4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4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82">
              <a:extLst>
                <a:ext uri="{FF2B5EF4-FFF2-40B4-BE49-F238E27FC236}">
                  <a16:creationId xmlns:a16="http://schemas.microsoft.com/office/drawing/2014/main" id="{8807EAAD-F527-4DE0-BB5C-3F69E1F1D239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98394" y="6571081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8 w 131"/>
                <a:gd name="T17" fmla="*/ 0 h 87"/>
                <a:gd name="T18" fmla="*/ 39 w 131"/>
                <a:gd name="T19" fmla="*/ 51 h 87"/>
                <a:gd name="T20" fmla="*/ 31 w 131"/>
                <a:gd name="T21" fmla="*/ 43 h 87"/>
                <a:gd name="T22" fmla="*/ 39 w 131"/>
                <a:gd name="T23" fmla="*/ 36 h 87"/>
                <a:gd name="T24" fmla="*/ 46 w 131"/>
                <a:gd name="T25" fmla="*/ 43 h 87"/>
                <a:gd name="T26" fmla="*/ 39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6 h 87"/>
                <a:gd name="T34" fmla="*/ 74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6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9" y="51"/>
                  </a:moveTo>
                  <a:cubicBezTo>
                    <a:pt x="34" y="51"/>
                    <a:pt x="31" y="48"/>
                    <a:pt x="31" y="43"/>
                  </a:cubicBezTo>
                  <a:cubicBezTo>
                    <a:pt x="31" y="39"/>
                    <a:pt x="34" y="36"/>
                    <a:pt x="39" y="36"/>
                  </a:cubicBezTo>
                  <a:cubicBezTo>
                    <a:pt x="43" y="36"/>
                    <a:pt x="46" y="39"/>
                    <a:pt x="46" y="43"/>
                  </a:cubicBezTo>
                  <a:cubicBezTo>
                    <a:pt x="46" y="48"/>
                    <a:pt x="43" y="51"/>
                    <a:pt x="39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3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3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6" y="48"/>
                    <a:pt x="86" y="43"/>
                  </a:cubicBezTo>
                  <a:cubicBezTo>
                    <a:pt x="86" y="39"/>
                    <a:pt x="89" y="36"/>
                    <a:pt x="93" y="36"/>
                  </a:cubicBezTo>
                  <a:cubicBezTo>
                    <a:pt x="98" y="36"/>
                    <a:pt x="101" y="39"/>
                    <a:pt x="101" y="43"/>
                  </a:cubicBezTo>
                  <a:cubicBezTo>
                    <a:pt x="101" y="48"/>
                    <a:pt x="98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83">
              <a:extLst>
                <a:ext uri="{FF2B5EF4-FFF2-40B4-BE49-F238E27FC236}">
                  <a16:creationId xmlns:a16="http://schemas.microsoft.com/office/drawing/2014/main" id="{3E072E14-54D0-4707-8982-4DDA928D2A1F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68471" y="5701004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6 h 87"/>
                <a:gd name="T34" fmla="*/ 73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2" y="87"/>
                    <a:pt x="131" y="68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1" y="51"/>
                    <a:pt x="58" y="48"/>
                    <a:pt x="58" y="43"/>
                  </a:cubicBezTo>
                  <a:cubicBezTo>
                    <a:pt x="58" y="39"/>
                    <a:pt x="61" y="36"/>
                    <a:pt x="66" y="36"/>
                  </a:cubicBezTo>
                  <a:cubicBezTo>
                    <a:pt x="70" y="36"/>
                    <a:pt x="73" y="39"/>
                    <a:pt x="73" y="43"/>
                  </a:cubicBezTo>
                  <a:cubicBezTo>
                    <a:pt x="73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84">
              <a:extLst>
                <a:ext uri="{FF2B5EF4-FFF2-40B4-BE49-F238E27FC236}">
                  <a16:creationId xmlns:a16="http://schemas.microsoft.com/office/drawing/2014/main" id="{01C6F49A-9C2E-48BC-B24B-E153DC894735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038548" y="4830927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3 h 87"/>
                <a:gd name="T32" fmla="*/ 65 w 131"/>
                <a:gd name="T33" fmla="*/ 36 h 87"/>
                <a:gd name="T34" fmla="*/ 73 w 131"/>
                <a:gd name="T35" fmla="*/ 43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0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3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3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8" y="51"/>
                    <a:pt x="85" y="48"/>
                    <a:pt x="85" y="43"/>
                  </a:cubicBezTo>
                  <a:cubicBezTo>
                    <a:pt x="85" y="39"/>
                    <a:pt x="88" y="36"/>
                    <a:pt x="93" y="36"/>
                  </a:cubicBezTo>
                  <a:cubicBezTo>
                    <a:pt x="97" y="36"/>
                    <a:pt x="100" y="39"/>
                    <a:pt x="100" y="43"/>
                  </a:cubicBezTo>
                  <a:cubicBezTo>
                    <a:pt x="100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5">
              <a:extLst>
                <a:ext uri="{FF2B5EF4-FFF2-40B4-BE49-F238E27FC236}">
                  <a16:creationId xmlns:a16="http://schemas.microsoft.com/office/drawing/2014/main" id="{8E7A54FA-01B4-460F-BDB7-FB9A6AADF195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905758" y="3963717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6 h 87"/>
                <a:gd name="T34" fmla="*/ 74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3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3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3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3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86">
              <a:extLst>
                <a:ext uri="{FF2B5EF4-FFF2-40B4-BE49-F238E27FC236}">
                  <a16:creationId xmlns:a16="http://schemas.microsoft.com/office/drawing/2014/main" id="{C844B2AE-19E1-4754-BD9A-A0910C8E031D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3775835" y="3093640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3 h 87"/>
                <a:gd name="T32" fmla="*/ 65 w 131"/>
                <a:gd name="T33" fmla="*/ 36 h 87"/>
                <a:gd name="T34" fmla="*/ 73 w 131"/>
                <a:gd name="T35" fmla="*/ 43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3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3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87">
              <a:extLst>
                <a:ext uri="{FF2B5EF4-FFF2-40B4-BE49-F238E27FC236}">
                  <a16:creationId xmlns:a16="http://schemas.microsoft.com/office/drawing/2014/main" id="{576E4456-68ED-4920-B260-F35D785B5880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4645912" y="2223563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3 h 87"/>
                <a:gd name="T32" fmla="*/ 65 w 131"/>
                <a:gd name="T33" fmla="*/ 36 h 87"/>
                <a:gd name="T34" fmla="*/ 73 w 131"/>
                <a:gd name="T35" fmla="*/ 43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3 h 87"/>
                <a:gd name="T42" fmla="*/ 92 w 131"/>
                <a:gd name="T43" fmla="*/ 36 h 87"/>
                <a:gd name="T44" fmla="*/ 100 w 131"/>
                <a:gd name="T45" fmla="*/ 43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3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3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3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3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88">
              <a:extLst>
                <a:ext uri="{FF2B5EF4-FFF2-40B4-BE49-F238E27FC236}">
                  <a16:creationId xmlns:a16="http://schemas.microsoft.com/office/drawing/2014/main" id="{8D02483D-73A6-4E90-BDBB-49C13827B8BC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5513122" y="1356353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6 h 87"/>
                <a:gd name="T34" fmla="*/ 74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3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3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3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3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89">
              <a:extLst>
                <a:ext uri="{FF2B5EF4-FFF2-40B4-BE49-F238E27FC236}">
                  <a16:creationId xmlns:a16="http://schemas.microsoft.com/office/drawing/2014/main" id="{4DD72DAE-4F9E-42FA-8C8F-8B7444197996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6383199" y="486276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3 h 87"/>
                <a:gd name="T32" fmla="*/ 65 w 131"/>
                <a:gd name="T33" fmla="*/ 36 h 87"/>
                <a:gd name="T34" fmla="*/ 73 w 131"/>
                <a:gd name="T35" fmla="*/ 43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8"/>
                    <a:pt x="19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3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3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97">
              <a:extLst>
                <a:ext uri="{FF2B5EF4-FFF2-40B4-BE49-F238E27FC236}">
                  <a16:creationId xmlns:a16="http://schemas.microsoft.com/office/drawing/2014/main" id="{43F72877-3421-408A-ACF9-DA2A81B500BA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75638" y="6589122"/>
              <a:ext cx="502731" cy="338533"/>
            </a:xfrm>
            <a:custGeom>
              <a:avLst/>
              <a:gdLst>
                <a:gd name="T0" fmla="*/ 88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8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8 w 131"/>
                <a:gd name="T17" fmla="*/ 0 h 88"/>
                <a:gd name="T18" fmla="*/ 39 w 131"/>
                <a:gd name="T19" fmla="*/ 52 h 88"/>
                <a:gd name="T20" fmla="*/ 31 w 131"/>
                <a:gd name="T21" fmla="*/ 44 h 88"/>
                <a:gd name="T22" fmla="*/ 39 w 131"/>
                <a:gd name="T23" fmla="*/ 36 h 88"/>
                <a:gd name="T24" fmla="*/ 46 w 131"/>
                <a:gd name="T25" fmla="*/ 44 h 88"/>
                <a:gd name="T26" fmla="*/ 39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4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6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9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9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9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6" y="48"/>
                    <a:pt x="86" y="44"/>
                  </a:cubicBezTo>
                  <a:cubicBezTo>
                    <a:pt x="86" y="40"/>
                    <a:pt x="89" y="36"/>
                    <a:pt x="93" y="36"/>
                  </a:cubicBezTo>
                  <a:cubicBezTo>
                    <a:pt x="98" y="36"/>
                    <a:pt x="101" y="40"/>
                    <a:pt x="101" y="44"/>
                  </a:cubicBezTo>
                  <a:cubicBezTo>
                    <a:pt x="101" y="48"/>
                    <a:pt x="98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98">
              <a:extLst>
                <a:ext uri="{FF2B5EF4-FFF2-40B4-BE49-F238E27FC236}">
                  <a16:creationId xmlns:a16="http://schemas.microsoft.com/office/drawing/2014/main" id="{CFBFEAEE-77DF-4DEC-B9DA-E76C6C55C3FD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045715" y="5719045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1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3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8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6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99">
              <a:extLst>
                <a:ext uri="{FF2B5EF4-FFF2-40B4-BE49-F238E27FC236}">
                  <a16:creationId xmlns:a16="http://schemas.microsoft.com/office/drawing/2014/main" id="{579ECD23-C19D-4EE4-A1B8-DD28B5F0C865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915792" y="4848968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3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3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8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0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3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5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3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00">
              <a:extLst>
                <a:ext uri="{FF2B5EF4-FFF2-40B4-BE49-F238E27FC236}">
                  <a16:creationId xmlns:a16="http://schemas.microsoft.com/office/drawing/2014/main" id="{39B03223-8B64-4083-85ED-C796E5BE00A0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3783002" y="3981758"/>
              <a:ext cx="502731" cy="338533"/>
            </a:xfrm>
            <a:custGeom>
              <a:avLst/>
              <a:gdLst>
                <a:gd name="T0" fmla="*/ 88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8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8 w 131"/>
                <a:gd name="T17" fmla="*/ 0 h 88"/>
                <a:gd name="T18" fmla="*/ 39 w 131"/>
                <a:gd name="T19" fmla="*/ 52 h 88"/>
                <a:gd name="T20" fmla="*/ 31 w 131"/>
                <a:gd name="T21" fmla="*/ 44 h 88"/>
                <a:gd name="T22" fmla="*/ 39 w 131"/>
                <a:gd name="T23" fmla="*/ 36 h 88"/>
                <a:gd name="T24" fmla="*/ 46 w 131"/>
                <a:gd name="T25" fmla="*/ 44 h 88"/>
                <a:gd name="T26" fmla="*/ 39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4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6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9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9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9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6" y="48"/>
                    <a:pt x="86" y="44"/>
                  </a:cubicBezTo>
                  <a:cubicBezTo>
                    <a:pt x="86" y="40"/>
                    <a:pt x="89" y="36"/>
                    <a:pt x="93" y="36"/>
                  </a:cubicBezTo>
                  <a:cubicBezTo>
                    <a:pt x="98" y="36"/>
                    <a:pt x="101" y="40"/>
                    <a:pt x="101" y="44"/>
                  </a:cubicBezTo>
                  <a:cubicBezTo>
                    <a:pt x="101" y="48"/>
                    <a:pt x="98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01">
              <a:extLst>
                <a:ext uri="{FF2B5EF4-FFF2-40B4-BE49-F238E27FC236}">
                  <a16:creationId xmlns:a16="http://schemas.microsoft.com/office/drawing/2014/main" id="{66BAF444-8953-4AB1-98B5-1A28D506A226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4653079" y="3111681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3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6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02">
              <a:extLst>
                <a:ext uri="{FF2B5EF4-FFF2-40B4-BE49-F238E27FC236}">
                  <a16:creationId xmlns:a16="http://schemas.microsoft.com/office/drawing/2014/main" id="{9F177C9C-B6C3-40CF-8C86-302C15378DD2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5523156" y="2241604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3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3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7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0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3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3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03">
              <a:extLst>
                <a:ext uri="{FF2B5EF4-FFF2-40B4-BE49-F238E27FC236}">
                  <a16:creationId xmlns:a16="http://schemas.microsoft.com/office/drawing/2014/main" id="{A5902240-76DE-4E2A-9945-05BF831D0E6E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6390366" y="1374394"/>
              <a:ext cx="502731" cy="338533"/>
            </a:xfrm>
            <a:custGeom>
              <a:avLst/>
              <a:gdLst>
                <a:gd name="T0" fmla="*/ 88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8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8 w 131"/>
                <a:gd name="T17" fmla="*/ 0 h 88"/>
                <a:gd name="T18" fmla="*/ 38 w 131"/>
                <a:gd name="T19" fmla="*/ 52 h 88"/>
                <a:gd name="T20" fmla="*/ 31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4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8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04">
              <a:extLst>
                <a:ext uri="{FF2B5EF4-FFF2-40B4-BE49-F238E27FC236}">
                  <a16:creationId xmlns:a16="http://schemas.microsoft.com/office/drawing/2014/main" id="{7F9C921C-8EDC-4705-992F-DC20E50D4764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7260443" y="504317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8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5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13">
              <a:extLst>
                <a:ext uri="{FF2B5EF4-FFF2-40B4-BE49-F238E27FC236}">
                  <a16:creationId xmlns:a16="http://schemas.microsoft.com/office/drawing/2014/main" id="{C7C87809-2353-4C4F-8D19-165B50D4040C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065783" y="6598316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3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1" y="51"/>
                    <a:pt x="58" y="48"/>
                    <a:pt x="58" y="44"/>
                  </a:cubicBezTo>
                  <a:cubicBezTo>
                    <a:pt x="58" y="39"/>
                    <a:pt x="61" y="36"/>
                    <a:pt x="66" y="36"/>
                  </a:cubicBezTo>
                  <a:cubicBezTo>
                    <a:pt x="70" y="36"/>
                    <a:pt x="73" y="39"/>
                    <a:pt x="73" y="44"/>
                  </a:cubicBezTo>
                  <a:cubicBezTo>
                    <a:pt x="73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14">
              <a:extLst>
                <a:ext uri="{FF2B5EF4-FFF2-40B4-BE49-F238E27FC236}">
                  <a16:creationId xmlns:a16="http://schemas.microsoft.com/office/drawing/2014/main" id="{7269B284-3C37-430B-AF85-C00A6331798A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935860" y="5728239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0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3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15">
              <a:extLst>
                <a:ext uri="{FF2B5EF4-FFF2-40B4-BE49-F238E27FC236}">
                  <a16:creationId xmlns:a16="http://schemas.microsoft.com/office/drawing/2014/main" id="{9AB5A0B0-FCA4-45E1-8A5C-5FC41BDEB859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3803070" y="4861029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4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4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16">
              <a:extLst>
                <a:ext uri="{FF2B5EF4-FFF2-40B4-BE49-F238E27FC236}">
                  <a16:creationId xmlns:a16="http://schemas.microsoft.com/office/drawing/2014/main" id="{E7F3E49C-3313-45DF-A660-4FA88BC8ADE5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4673147" y="3990952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4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4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17">
              <a:extLst>
                <a:ext uri="{FF2B5EF4-FFF2-40B4-BE49-F238E27FC236}">
                  <a16:creationId xmlns:a16="http://schemas.microsoft.com/office/drawing/2014/main" id="{0E925C8A-8C0C-4E1E-9607-91799AE86F35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5543224" y="3120875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18">
              <a:extLst>
                <a:ext uri="{FF2B5EF4-FFF2-40B4-BE49-F238E27FC236}">
                  <a16:creationId xmlns:a16="http://schemas.microsoft.com/office/drawing/2014/main" id="{843DFC7C-7074-4D13-AC74-9E497FC32ACF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6410434" y="2253665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4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4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19">
              <a:extLst>
                <a:ext uri="{FF2B5EF4-FFF2-40B4-BE49-F238E27FC236}">
                  <a16:creationId xmlns:a16="http://schemas.microsoft.com/office/drawing/2014/main" id="{895EFE75-73E2-456C-9062-72BC4BA16C05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7280511" y="1383588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4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4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20">
              <a:extLst>
                <a:ext uri="{FF2B5EF4-FFF2-40B4-BE49-F238E27FC236}">
                  <a16:creationId xmlns:a16="http://schemas.microsoft.com/office/drawing/2014/main" id="{E5268683-9075-40DE-8092-C1803C4EFE6E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8150588" y="513511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5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3" y="51"/>
                    <a:pt x="30" y="48"/>
                    <a:pt x="30" y="44"/>
                  </a:cubicBezTo>
                  <a:cubicBezTo>
                    <a:pt x="30" y="39"/>
                    <a:pt x="33" y="36"/>
                    <a:pt x="38" y="36"/>
                  </a:cubicBezTo>
                  <a:cubicBezTo>
                    <a:pt x="42" y="36"/>
                    <a:pt x="45" y="39"/>
                    <a:pt x="45" y="44"/>
                  </a:cubicBezTo>
                  <a:cubicBezTo>
                    <a:pt x="45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8">
              <a:extLst>
                <a:ext uri="{FF2B5EF4-FFF2-40B4-BE49-F238E27FC236}">
                  <a16:creationId xmlns:a16="http://schemas.microsoft.com/office/drawing/2014/main" id="{6033B330-2A72-4CE7-AD5C-072EB2FC7C29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2944460" y="6619817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1 w 131"/>
                <a:gd name="T21" fmla="*/ 43 h 87"/>
                <a:gd name="T22" fmla="*/ 38 w 131"/>
                <a:gd name="T23" fmla="*/ 35 h 87"/>
                <a:gd name="T24" fmla="*/ 46 w 131"/>
                <a:gd name="T25" fmla="*/ 43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5 h 87"/>
                <a:gd name="T34" fmla="*/ 73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5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2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7"/>
                    <a:pt x="31" y="43"/>
                  </a:cubicBezTo>
                  <a:cubicBezTo>
                    <a:pt x="31" y="39"/>
                    <a:pt x="34" y="35"/>
                    <a:pt x="38" y="35"/>
                  </a:cubicBezTo>
                  <a:cubicBezTo>
                    <a:pt x="43" y="35"/>
                    <a:pt x="46" y="39"/>
                    <a:pt x="46" y="43"/>
                  </a:cubicBezTo>
                  <a:cubicBezTo>
                    <a:pt x="46" y="47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1" y="51"/>
                    <a:pt x="58" y="47"/>
                    <a:pt x="58" y="43"/>
                  </a:cubicBezTo>
                  <a:cubicBezTo>
                    <a:pt x="58" y="39"/>
                    <a:pt x="61" y="35"/>
                    <a:pt x="66" y="35"/>
                  </a:cubicBezTo>
                  <a:cubicBezTo>
                    <a:pt x="70" y="35"/>
                    <a:pt x="73" y="39"/>
                    <a:pt x="73" y="43"/>
                  </a:cubicBezTo>
                  <a:cubicBezTo>
                    <a:pt x="73" y="47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7"/>
                    <a:pt x="85" y="43"/>
                  </a:cubicBezTo>
                  <a:cubicBezTo>
                    <a:pt x="85" y="39"/>
                    <a:pt x="89" y="35"/>
                    <a:pt x="93" y="35"/>
                  </a:cubicBezTo>
                  <a:cubicBezTo>
                    <a:pt x="97" y="35"/>
                    <a:pt x="101" y="39"/>
                    <a:pt x="101" y="43"/>
                  </a:cubicBezTo>
                  <a:cubicBezTo>
                    <a:pt x="101" y="47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9">
              <a:extLst>
                <a:ext uri="{FF2B5EF4-FFF2-40B4-BE49-F238E27FC236}">
                  <a16:creationId xmlns:a16="http://schemas.microsoft.com/office/drawing/2014/main" id="{C62CF5EB-3EFD-45D6-A65B-BB2ACA16709E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3814537" y="5749740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5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3 h 87"/>
                <a:gd name="T32" fmla="*/ 65 w 131"/>
                <a:gd name="T33" fmla="*/ 35 h 87"/>
                <a:gd name="T34" fmla="*/ 73 w 131"/>
                <a:gd name="T35" fmla="*/ 43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5 h 87"/>
                <a:gd name="T44" fmla="*/ 100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7"/>
                    <a:pt x="30" y="43"/>
                  </a:cubicBezTo>
                  <a:cubicBezTo>
                    <a:pt x="30" y="39"/>
                    <a:pt x="34" y="35"/>
                    <a:pt x="38" y="35"/>
                  </a:cubicBezTo>
                  <a:cubicBezTo>
                    <a:pt x="42" y="35"/>
                    <a:pt x="46" y="39"/>
                    <a:pt x="46" y="43"/>
                  </a:cubicBezTo>
                  <a:cubicBezTo>
                    <a:pt x="46" y="47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7"/>
                    <a:pt x="58" y="43"/>
                  </a:cubicBezTo>
                  <a:cubicBezTo>
                    <a:pt x="58" y="39"/>
                    <a:pt x="61" y="35"/>
                    <a:pt x="65" y="35"/>
                  </a:cubicBezTo>
                  <a:cubicBezTo>
                    <a:pt x="70" y="35"/>
                    <a:pt x="73" y="39"/>
                    <a:pt x="73" y="43"/>
                  </a:cubicBezTo>
                  <a:cubicBezTo>
                    <a:pt x="73" y="47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8" y="51"/>
                    <a:pt x="85" y="47"/>
                    <a:pt x="85" y="43"/>
                  </a:cubicBezTo>
                  <a:cubicBezTo>
                    <a:pt x="85" y="39"/>
                    <a:pt x="88" y="35"/>
                    <a:pt x="93" y="35"/>
                  </a:cubicBezTo>
                  <a:cubicBezTo>
                    <a:pt x="97" y="35"/>
                    <a:pt x="100" y="39"/>
                    <a:pt x="100" y="43"/>
                  </a:cubicBezTo>
                  <a:cubicBezTo>
                    <a:pt x="100" y="47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0">
              <a:extLst>
                <a:ext uri="{FF2B5EF4-FFF2-40B4-BE49-F238E27FC236}">
                  <a16:creationId xmlns:a16="http://schemas.microsoft.com/office/drawing/2014/main" id="{F390E8F8-1D6A-4A8A-A86F-9171AC921F61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4681747" y="4882530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8 w 131"/>
                <a:gd name="T17" fmla="*/ 0 h 87"/>
                <a:gd name="T18" fmla="*/ 39 w 131"/>
                <a:gd name="T19" fmla="*/ 51 h 87"/>
                <a:gd name="T20" fmla="*/ 31 w 131"/>
                <a:gd name="T21" fmla="*/ 43 h 87"/>
                <a:gd name="T22" fmla="*/ 39 w 131"/>
                <a:gd name="T23" fmla="*/ 35 h 87"/>
                <a:gd name="T24" fmla="*/ 46 w 131"/>
                <a:gd name="T25" fmla="*/ 43 h 87"/>
                <a:gd name="T26" fmla="*/ 39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5 h 87"/>
                <a:gd name="T34" fmla="*/ 74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6 w 131"/>
                <a:gd name="T41" fmla="*/ 43 h 87"/>
                <a:gd name="T42" fmla="*/ 93 w 131"/>
                <a:gd name="T43" fmla="*/ 35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9" y="51"/>
                  </a:moveTo>
                  <a:cubicBezTo>
                    <a:pt x="34" y="51"/>
                    <a:pt x="31" y="47"/>
                    <a:pt x="31" y="43"/>
                  </a:cubicBezTo>
                  <a:cubicBezTo>
                    <a:pt x="31" y="39"/>
                    <a:pt x="34" y="35"/>
                    <a:pt x="39" y="35"/>
                  </a:cubicBezTo>
                  <a:cubicBezTo>
                    <a:pt x="43" y="35"/>
                    <a:pt x="46" y="39"/>
                    <a:pt x="46" y="43"/>
                  </a:cubicBezTo>
                  <a:cubicBezTo>
                    <a:pt x="46" y="47"/>
                    <a:pt x="43" y="51"/>
                    <a:pt x="39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7"/>
                    <a:pt x="58" y="43"/>
                  </a:cubicBezTo>
                  <a:cubicBezTo>
                    <a:pt x="58" y="39"/>
                    <a:pt x="62" y="35"/>
                    <a:pt x="66" y="35"/>
                  </a:cubicBezTo>
                  <a:cubicBezTo>
                    <a:pt x="70" y="35"/>
                    <a:pt x="74" y="39"/>
                    <a:pt x="74" y="43"/>
                  </a:cubicBezTo>
                  <a:cubicBezTo>
                    <a:pt x="74" y="47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6" y="47"/>
                    <a:pt x="86" y="43"/>
                  </a:cubicBezTo>
                  <a:cubicBezTo>
                    <a:pt x="86" y="39"/>
                    <a:pt x="89" y="35"/>
                    <a:pt x="93" y="35"/>
                  </a:cubicBezTo>
                  <a:cubicBezTo>
                    <a:pt x="98" y="35"/>
                    <a:pt x="101" y="39"/>
                    <a:pt x="101" y="43"/>
                  </a:cubicBezTo>
                  <a:cubicBezTo>
                    <a:pt x="101" y="47"/>
                    <a:pt x="98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1">
              <a:extLst>
                <a:ext uri="{FF2B5EF4-FFF2-40B4-BE49-F238E27FC236}">
                  <a16:creationId xmlns:a16="http://schemas.microsoft.com/office/drawing/2014/main" id="{D41DA67F-BF66-4C9F-BC3F-CA68DDF4AAB9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5551824" y="4012453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5 h 87"/>
                <a:gd name="T24" fmla="*/ 46 w 131"/>
                <a:gd name="T25" fmla="*/ 43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5 h 87"/>
                <a:gd name="T34" fmla="*/ 73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5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2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7"/>
                    <a:pt x="30" y="43"/>
                  </a:cubicBezTo>
                  <a:cubicBezTo>
                    <a:pt x="30" y="39"/>
                    <a:pt x="34" y="35"/>
                    <a:pt x="38" y="35"/>
                  </a:cubicBezTo>
                  <a:cubicBezTo>
                    <a:pt x="42" y="35"/>
                    <a:pt x="46" y="39"/>
                    <a:pt x="46" y="43"/>
                  </a:cubicBezTo>
                  <a:cubicBezTo>
                    <a:pt x="46" y="47"/>
                    <a:pt x="42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1" y="51"/>
                    <a:pt x="58" y="47"/>
                    <a:pt x="58" y="43"/>
                  </a:cubicBezTo>
                  <a:cubicBezTo>
                    <a:pt x="58" y="39"/>
                    <a:pt x="61" y="35"/>
                    <a:pt x="66" y="35"/>
                  </a:cubicBezTo>
                  <a:cubicBezTo>
                    <a:pt x="70" y="35"/>
                    <a:pt x="73" y="39"/>
                    <a:pt x="73" y="43"/>
                  </a:cubicBezTo>
                  <a:cubicBezTo>
                    <a:pt x="73" y="47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7"/>
                    <a:pt x="85" y="43"/>
                  </a:cubicBezTo>
                  <a:cubicBezTo>
                    <a:pt x="85" y="39"/>
                    <a:pt x="89" y="35"/>
                    <a:pt x="93" y="35"/>
                  </a:cubicBezTo>
                  <a:cubicBezTo>
                    <a:pt x="97" y="35"/>
                    <a:pt x="101" y="39"/>
                    <a:pt x="101" y="43"/>
                  </a:cubicBezTo>
                  <a:cubicBezTo>
                    <a:pt x="101" y="47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32">
              <a:extLst>
                <a:ext uri="{FF2B5EF4-FFF2-40B4-BE49-F238E27FC236}">
                  <a16:creationId xmlns:a16="http://schemas.microsoft.com/office/drawing/2014/main" id="{EB1399ED-0FC6-48F3-B300-8F7D03B21E29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6421901" y="3142376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5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3 h 87"/>
                <a:gd name="T32" fmla="*/ 65 w 131"/>
                <a:gd name="T33" fmla="*/ 35 h 87"/>
                <a:gd name="T34" fmla="*/ 73 w 131"/>
                <a:gd name="T35" fmla="*/ 43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5 h 87"/>
                <a:gd name="T44" fmla="*/ 100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7"/>
                    <a:pt x="30" y="43"/>
                  </a:cubicBezTo>
                  <a:cubicBezTo>
                    <a:pt x="30" y="39"/>
                    <a:pt x="34" y="35"/>
                    <a:pt x="38" y="35"/>
                  </a:cubicBezTo>
                  <a:cubicBezTo>
                    <a:pt x="42" y="35"/>
                    <a:pt x="46" y="39"/>
                    <a:pt x="46" y="43"/>
                  </a:cubicBezTo>
                  <a:cubicBezTo>
                    <a:pt x="46" y="47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7"/>
                    <a:pt x="57" y="43"/>
                  </a:cubicBezTo>
                  <a:cubicBezTo>
                    <a:pt x="57" y="39"/>
                    <a:pt x="61" y="35"/>
                    <a:pt x="65" y="35"/>
                  </a:cubicBezTo>
                  <a:cubicBezTo>
                    <a:pt x="69" y="35"/>
                    <a:pt x="73" y="39"/>
                    <a:pt x="73" y="43"/>
                  </a:cubicBezTo>
                  <a:cubicBezTo>
                    <a:pt x="73" y="47"/>
                    <a:pt x="69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8" y="51"/>
                    <a:pt x="85" y="47"/>
                    <a:pt x="85" y="43"/>
                  </a:cubicBezTo>
                  <a:cubicBezTo>
                    <a:pt x="85" y="39"/>
                    <a:pt x="88" y="35"/>
                    <a:pt x="93" y="35"/>
                  </a:cubicBezTo>
                  <a:cubicBezTo>
                    <a:pt x="97" y="35"/>
                    <a:pt x="100" y="39"/>
                    <a:pt x="100" y="43"/>
                  </a:cubicBezTo>
                  <a:cubicBezTo>
                    <a:pt x="100" y="47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3">
              <a:extLst>
                <a:ext uri="{FF2B5EF4-FFF2-40B4-BE49-F238E27FC236}">
                  <a16:creationId xmlns:a16="http://schemas.microsoft.com/office/drawing/2014/main" id="{2A713A5A-B9D0-4E64-83B6-179D36592CB1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7289111" y="2275166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3 h 87"/>
                <a:gd name="T22" fmla="*/ 38 w 131"/>
                <a:gd name="T23" fmla="*/ 35 h 87"/>
                <a:gd name="T24" fmla="*/ 46 w 131"/>
                <a:gd name="T25" fmla="*/ 43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5 h 87"/>
                <a:gd name="T34" fmla="*/ 74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5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7"/>
                    <a:pt x="31" y="43"/>
                  </a:cubicBezTo>
                  <a:cubicBezTo>
                    <a:pt x="31" y="39"/>
                    <a:pt x="34" y="35"/>
                    <a:pt x="38" y="35"/>
                  </a:cubicBezTo>
                  <a:cubicBezTo>
                    <a:pt x="43" y="35"/>
                    <a:pt x="46" y="39"/>
                    <a:pt x="46" y="43"/>
                  </a:cubicBezTo>
                  <a:cubicBezTo>
                    <a:pt x="46" y="47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7"/>
                    <a:pt x="58" y="43"/>
                  </a:cubicBezTo>
                  <a:cubicBezTo>
                    <a:pt x="58" y="39"/>
                    <a:pt x="62" y="35"/>
                    <a:pt x="66" y="35"/>
                  </a:cubicBezTo>
                  <a:cubicBezTo>
                    <a:pt x="70" y="35"/>
                    <a:pt x="74" y="39"/>
                    <a:pt x="74" y="43"/>
                  </a:cubicBezTo>
                  <a:cubicBezTo>
                    <a:pt x="74" y="47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7"/>
                    <a:pt x="85" y="43"/>
                  </a:cubicBezTo>
                  <a:cubicBezTo>
                    <a:pt x="85" y="39"/>
                    <a:pt x="89" y="35"/>
                    <a:pt x="93" y="35"/>
                  </a:cubicBezTo>
                  <a:cubicBezTo>
                    <a:pt x="97" y="35"/>
                    <a:pt x="101" y="39"/>
                    <a:pt x="101" y="43"/>
                  </a:cubicBezTo>
                  <a:cubicBezTo>
                    <a:pt x="101" y="47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34">
              <a:extLst>
                <a:ext uri="{FF2B5EF4-FFF2-40B4-BE49-F238E27FC236}">
                  <a16:creationId xmlns:a16="http://schemas.microsoft.com/office/drawing/2014/main" id="{17EE2D19-6045-42B3-A563-F40C4D0E2DF6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8159188" y="1405089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5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3 h 87"/>
                <a:gd name="T32" fmla="*/ 65 w 131"/>
                <a:gd name="T33" fmla="*/ 35 h 87"/>
                <a:gd name="T34" fmla="*/ 73 w 131"/>
                <a:gd name="T35" fmla="*/ 43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5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7"/>
                    <a:pt x="30" y="43"/>
                  </a:cubicBezTo>
                  <a:cubicBezTo>
                    <a:pt x="30" y="39"/>
                    <a:pt x="34" y="35"/>
                    <a:pt x="38" y="35"/>
                  </a:cubicBezTo>
                  <a:cubicBezTo>
                    <a:pt x="42" y="35"/>
                    <a:pt x="46" y="39"/>
                    <a:pt x="46" y="43"/>
                  </a:cubicBezTo>
                  <a:cubicBezTo>
                    <a:pt x="46" y="47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7"/>
                    <a:pt x="58" y="43"/>
                  </a:cubicBezTo>
                  <a:cubicBezTo>
                    <a:pt x="58" y="39"/>
                    <a:pt x="61" y="35"/>
                    <a:pt x="65" y="35"/>
                  </a:cubicBezTo>
                  <a:cubicBezTo>
                    <a:pt x="70" y="35"/>
                    <a:pt x="73" y="39"/>
                    <a:pt x="73" y="43"/>
                  </a:cubicBezTo>
                  <a:cubicBezTo>
                    <a:pt x="73" y="47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7"/>
                    <a:pt x="85" y="43"/>
                  </a:cubicBezTo>
                  <a:cubicBezTo>
                    <a:pt x="85" y="39"/>
                    <a:pt x="89" y="35"/>
                    <a:pt x="93" y="35"/>
                  </a:cubicBezTo>
                  <a:cubicBezTo>
                    <a:pt x="97" y="35"/>
                    <a:pt x="101" y="39"/>
                    <a:pt x="101" y="43"/>
                  </a:cubicBezTo>
                  <a:cubicBezTo>
                    <a:pt x="101" y="47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35">
              <a:extLst>
                <a:ext uri="{FF2B5EF4-FFF2-40B4-BE49-F238E27FC236}">
                  <a16:creationId xmlns:a16="http://schemas.microsoft.com/office/drawing/2014/main" id="{5E6D7A19-DCFA-40F0-8B7D-C10421F4D185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029265" y="535012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5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3 h 87"/>
                <a:gd name="T32" fmla="*/ 65 w 131"/>
                <a:gd name="T33" fmla="*/ 35 h 87"/>
                <a:gd name="T34" fmla="*/ 73 w 131"/>
                <a:gd name="T35" fmla="*/ 43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3 h 87"/>
                <a:gd name="T42" fmla="*/ 92 w 131"/>
                <a:gd name="T43" fmla="*/ 35 h 87"/>
                <a:gd name="T44" fmla="*/ 100 w 131"/>
                <a:gd name="T45" fmla="*/ 43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7"/>
                    <a:pt x="30" y="43"/>
                  </a:cubicBezTo>
                  <a:cubicBezTo>
                    <a:pt x="30" y="39"/>
                    <a:pt x="34" y="35"/>
                    <a:pt x="38" y="35"/>
                  </a:cubicBezTo>
                  <a:cubicBezTo>
                    <a:pt x="42" y="35"/>
                    <a:pt x="46" y="39"/>
                    <a:pt x="46" y="43"/>
                  </a:cubicBezTo>
                  <a:cubicBezTo>
                    <a:pt x="46" y="47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7"/>
                    <a:pt x="57" y="43"/>
                  </a:cubicBezTo>
                  <a:cubicBezTo>
                    <a:pt x="57" y="39"/>
                    <a:pt x="61" y="35"/>
                    <a:pt x="65" y="35"/>
                  </a:cubicBezTo>
                  <a:cubicBezTo>
                    <a:pt x="69" y="35"/>
                    <a:pt x="73" y="39"/>
                    <a:pt x="73" y="43"/>
                  </a:cubicBezTo>
                  <a:cubicBezTo>
                    <a:pt x="73" y="47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7"/>
                    <a:pt x="85" y="43"/>
                  </a:cubicBezTo>
                  <a:cubicBezTo>
                    <a:pt x="85" y="39"/>
                    <a:pt x="88" y="35"/>
                    <a:pt x="92" y="35"/>
                  </a:cubicBezTo>
                  <a:cubicBezTo>
                    <a:pt x="97" y="35"/>
                    <a:pt x="100" y="39"/>
                    <a:pt x="100" y="43"/>
                  </a:cubicBezTo>
                  <a:cubicBezTo>
                    <a:pt x="100" y="47"/>
                    <a:pt x="97" y="51"/>
                    <a:pt x="9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44">
              <a:extLst>
                <a:ext uri="{FF2B5EF4-FFF2-40B4-BE49-F238E27FC236}">
                  <a16:creationId xmlns:a16="http://schemas.microsoft.com/office/drawing/2014/main" id="{79CEBA0A-453F-4F82-BFD9-A7F39A61E9D9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3834605" y="6624957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3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3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7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0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3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3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45">
              <a:extLst>
                <a:ext uri="{FF2B5EF4-FFF2-40B4-BE49-F238E27FC236}">
                  <a16:creationId xmlns:a16="http://schemas.microsoft.com/office/drawing/2014/main" id="{A8A2F6FA-F707-444D-A6B8-CA2F233ED368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4701815" y="5757747"/>
              <a:ext cx="502731" cy="338533"/>
            </a:xfrm>
            <a:custGeom>
              <a:avLst/>
              <a:gdLst>
                <a:gd name="T0" fmla="*/ 88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8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8 w 131"/>
                <a:gd name="T17" fmla="*/ 0 h 88"/>
                <a:gd name="T18" fmla="*/ 38 w 131"/>
                <a:gd name="T19" fmla="*/ 52 h 88"/>
                <a:gd name="T20" fmla="*/ 31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4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8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46">
              <a:extLst>
                <a:ext uri="{FF2B5EF4-FFF2-40B4-BE49-F238E27FC236}">
                  <a16:creationId xmlns:a16="http://schemas.microsoft.com/office/drawing/2014/main" id="{CA792402-5F35-4F2A-9926-53315FAF8104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5571892" y="4887670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8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5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47">
              <a:extLst>
                <a:ext uri="{FF2B5EF4-FFF2-40B4-BE49-F238E27FC236}">
                  <a16:creationId xmlns:a16="http://schemas.microsoft.com/office/drawing/2014/main" id="{C9651934-169E-4446-AE59-FCD7C4230DF7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6441969" y="4017593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3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3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7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2 w 131"/>
                <a:gd name="T39" fmla="*/ 52 h 88"/>
                <a:gd name="T40" fmla="*/ 85 w 131"/>
                <a:gd name="T41" fmla="*/ 44 h 88"/>
                <a:gd name="T42" fmla="*/ 92 w 131"/>
                <a:gd name="T43" fmla="*/ 36 h 88"/>
                <a:gd name="T44" fmla="*/ 100 w 131"/>
                <a:gd name="T45" fmla="*/ 44 h 88"/>
                <a:gd name="T46" fmla="*/ 92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3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2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2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48">
              <a:extLst>
                <a:ext uri="{FF2B5EF4-FFF2-40B4-BE49-F238E27FC236}">
                  <a16:creationId xmlns:a16="http://schemas.microsoft.com/office/drawing/2014/main" id="{337C7F3F-5535-42CC-84FD-CB84CB1145B1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7309179" y="3150383"/>
              <a:ext cx="502731" cy="338533"/>
            </a:xfrm>
            <a:custGeom>
              <a:avLst/>
              <a:gdLst>
                <a:gd name="T0" fmla="*/ 88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8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8 w 131"/>
                <a:gd name="T17" fmla="*/ 0 h 88"/>
                <a:gd name="T18" fmla="*/ 38 w 131"/>
                <a:gd name="T19" fmla="*/ 52 h 88"/>
                <a:gd name="T20" fmla="*/ 31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4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8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49">
              <a:extLst>
                <a:ext uri="{FF2B5EF4-FFF2-40B4-BE49-F238E27FC236}">
                  <a16:creationId xmlns:a16="http://schemas.microsoft.com/office/drawing/2014/main" id="{5C309C8D-77A5-4E7C-9599-34ED88AFA2BD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8179256" y="2280306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8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4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5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50">
              <a:extLst>
                <a:ext uri="{FF2B5EF4-FFF2-40B4-BE49-F238E27FC236}">
                  <a16:creationId xmlns:a16="http://schemas.microsoft.com/office/drawing/2014/main" id="{75114D16-68DF-4045-88A4-4080FABE255D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049333" y="1410229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3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3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5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7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2 w 131"/>
                <a:gd name="T39" fmla="*/ 52 h 88"/>
                <a:gd name="T40" fmla="*/ 85 w 131"/>
                <a:gd name="T41" fmla="*/ 44 h 88"/>
                <a:gd name="T42" fmla="*/ 92 w 131"/>
                <a:gd name="T43" fmla="*/ 36 h 88"/>
                <a:gd name="T44" fmla="*/ 100 w 131"/>
                <a:gd name="T45" fmla="*/ 44 h 88"/>
                <a:gd name="T46" fmla="*/ 92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3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3" y="52"/>
                    <a:pt x="30" y="48"/>
                    <a:pt x="30" y="44"/>
                  </a:cubicBezTo>
                  <a:cubicBezTo>
                    <a:pt x="30" y="40"/>
                    <a:pt x="33" y="36"/>
                    <a:pt x="38" y="36"/>
                  </a:cubicBezTo>
                  <a:cubicBezTo>
                    <a:pt x="42" y="36"/>
                    <a:pt x="45" y="40"/>
                    <a:pt x="45" y="44"/>
                  </a:cubicBezTo>
                  <a:cubicBezTo>
                    <a:pt x="45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2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2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51">
              <a:extLst>
                <a:ext uri="{FF2B5EF4-FFF2-40B4-BE49-F238E27FC236}">
                  <a16:creationId xmlns:a16="http://schemas.microsoft.com/office/drawing/2014/main" id="{8E8EC076-08F5-4769-BA5D-7FE98B084E9F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916543" y="543019"/>
              <a:ext cx="502731" cy="338533"/>
            </a:xfrm>
            <a:custGeom>
              <a:avLst/>
              <a:gdLst>
                <a:gd name="T0" fmla="*/ 88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8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8 w 131"/>
                <a:gd name="T17" fmla="*/ 0 h 88"/>
                <a:gd name="T18" fmla="*/ 38 w 131"/>
                <a:gd name="T19" fmla="*/ 52 h 88"/>
                <a:gd name="T20" fmla="*/ 31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3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8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6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59">
              <a:extLst>
                <a:ext uri="{FF2B5EF4-FFF2-40B4-BE49-F238E27FC236}">
                  <a16:creationId xmlns:a16="http://schemas.microsoft.com/office/drawing/2014/main" id="{82EEB560-F4CB-4348-8C20-CD4E7395B518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4711849" y="6647052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0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4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4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3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60">
              <a:extLst>
                <a:ext uri="{FF2B5EF4-FFF2-40B4-BE49-F238E27FC236}">
                  <a16:creationId xmlns:a16="http://schemas.microsoft.com/office/drawing/2014/main" id="{5B50C249-FB29-4DF6-B45A-525013AAAC79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5579059" y="5779842"/>
              <a:ext cx="502731" cy="334478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9 w 131"/>
                <a:gd name="T19" fmla="*/ 51 h 87"/>
                <a:gd name="T20" fmla="*/ 31 w 131"/>
                <a:gd name="T21" fmla="*/ 44 h 87"/>
                <a:gd name="T22" fmla="*/ 39 w 131"/>
                <a:gd name="T23" fmla="*/ 36 h 87"/>
                <a:gd name="T24" fmla="*/ 46 w 131"/>
                <a:gd name="T25" fmla="*/ 44 h 87"/>
                <a:gd name="T26" fmla="*/ 39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6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9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9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9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4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4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6" y="48"/>
                    <a:pt x="86" y="44"/>
                  </a:cubicBezTo>
                  <a:cubicBezTo>
                    <a:pt x="86" y="39"/>
                    <a:pt x="89" y="36"/>
                    <a:pt x="93" y="36"/>
                  </a:cubicBezTo>
                  <a:cubicBezTo>
                    <a:pt x="98" y="36"/>
                    <a:pt x="101" y="39"/>
                    <a:pt x="101" y="44"/>
                  </a:cubicBezTo>
                  <a:cubicBezTo>
                    <a:pt x="101" y="48"/>
                    <a:pt x="98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62">
              <a:extLst>
                <a:ext uri="{FF2B5EF4-FFF2-40B4-BE49-F238E27FC236}">
                  <a16:creationId xmlns:a16="http://schemas.microsoft.com/office/drawing/2014/main" id="{0B3E570E-D0EE-4F43-BD5D-EE74106D508E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6449136" y="4909764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3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2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1" y="51"/>
                    <a:pt x="58" y="48"/>
                    <a:pt x="58" y="44"/>
                  </a:cubicBezTo>
                  <a:cubicBezTo>
                    <a:pt x="58" y="39"/>
                    <a:pt x="61" y="36"/>
                    <a:pt x="66" y="36"/>
                  </a:cubicBezTo>
                  <a:cubicBezTo>
                    <a:pt x="70" y="36"/>
                    <a:pt x="73" y="39"/>
                    <a:pt x="73" y="44"/>
                  </a:cubicBezTo>
                  <a:cubicBezTo>
                    <a:pt x="73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63">
              <a:extLst>
                <a:ext uri="{FF2B5EF4-FFF2-40B4-BE49-F238E27FC236}">
                  <a16:creationId xmlns:a16="http://schemas.microsoft.com/office/drawing/2014/main" id="{B33E834E-BA75-43BE-803B-C74FD8AE163B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7319213" y="4039687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0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3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64">
              <a:extLst>
                <a:ext uri="{FF2B5EF4-FFF2-40B4-BE49-F238E27FC236}">
                  <a16:creationId xmlns:a16="http://schemas.microsoft.com/office/drawing/2014/main" id="{36373980-1F47-4FE4-B362-4D5DC5A5484E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8186423" y="3172477"/>
              <a:ext cx="502731" cy="334479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4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4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65">
              <a:extLst>
                <a:ext uri="{FF2B5EF4-FFF2-40B4-BE49-F238E27FC236}">
                  <a16:creationId xmlns:a16="http://schemas.microsoft.com/office/drawing/2014/main" id="{A7606C86-3125-44A3-AF06-28C4176899FD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056500" y="2302400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4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4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66">
              <a:extLst>
                <a:ext uri="{FF2B5EF4-FFF2-40B4-BE49-F238E27FC236}">
                  <a16:creationId xmlns:a16="http://schemas.microsoft.com/office/drawing/2014/main" id="{19C0D878-A5C3-4027-A11F-90A2170879FF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926576" y="1432324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67">
              <a:extLst>
                <a:ext uri="{FF2B5EF4-FFF2-40B4-BE49-F238E27FC236}">
                  <a16:creationId xmlns:a16="http://schemas.microsoft.com/office/drawing/2014/main" id="{852A5DDE-6055-42B5-83CE-B77A400F6452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793787" y="565113"/>
              <a:ext cx="502731" cy="334479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4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4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76">
              <a:extLst>
                <a:ext uri="{FF2B5EF4-FFF2-40B4-BE49-F238E27FC236}">
                  <a16:creationId xmlns:a16="http://schemas.microsoft.com/office/drawing/2014/main" id="{E06DC48F-85DF-46E1-A9F7-A5537D569356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5600560" y="6658519"/>
              <a:ext cx="502731" cy="334479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6 h 87"/>
                <a:gd name="T34" fmla="*/ 74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3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3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3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3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77">
              <a:extLst>
                <a:ext uri="{FF2B5EF4-FFF2-40B4-BE49-F238E27FC236}">
                  <a16:creationId xmlns:a16="http://schemas.microsoft.com/office/drawing/2014/main" id="{68005EED-C19B-4F4D-87DB-C2FAFD987023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6470637" y="5788441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3 h 87"/>
                <a:gd name="T32" fmla="*/ 65 w 131"/>
                <a:gd name="T33" fmla="*/ 36 h 87"/>
                <a:gd name="T34" fmla="*/ 73 w 131"/>
                <a:gd name="T35" fmla="*/ 43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3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3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78">
              <a:extLst>
                <a:ext uri="{FF2B5EF4-FFF2-40B4-BE49-F238E27FC236}">
                  <a16:creationId xmlns:a16="http://schemas.microsoft.com/office/drawing/2014/main" id="{F4050B5E-D529-459D-B98C-623A2902A5E9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7340714" y="4918365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3 h 87"/>
                <a:gd name="T32" fmla="*/ 65 w 131"/>
                <a:gd name="T33" fmla="*/ 36 h 87"/>
                <a:gd name="T34" fmla="*/ 73 w 131"/>
                <a:gd name="T35" fmla="*/ 43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3 h 87"/>
                <a:gd name="T42" fmla="*/ 92 w 131"/>
                <a:gd name="T43" fmla="*/ 36 h 87"/>
                <a:gd name="T44" fmla="*/ 100 w 131"/>
                <a:gd name="T45" fmla="*/ 43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3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3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3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3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79">
              <a:extLst>
                <a:ext uri="{FF2B5EF4-FFF2-40B4-BE49-F238E27FC236}">
                  <a16:creationId xmlns:a16="http://schemas.microsoft.com/office/drawing/2014/main" id="{6AB6EC49-A0A7-4EEF-AA25-B9354AB6A472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8207924" y="4051154"/>
              <a:ext cx="502731" cy="334479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6 h 87"/>
                <a:gd name="T34" fmla="*/ 74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3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3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3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3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80">
              <a:extLst>
                <a:ext uri="{FF2B5EF4-FFF2-40B4-BE49-F238E27FC236}">
                  <a16:creationId xmlns:a16="http://schemas.microsoft.com/office/drawing/2014/main" id="{CA7B2DAF-7A5D-44B3-B7E1-BF05EDB1C50E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078001" y="3181078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3 h 87"/>
                <a:gd name="T32" fmla="*/ 65 w 131"/>
                <a:gd name="T33" fmla="*/ 36 h 87"/>
                <a:gd name="T34" fmla="*/ 73 w 131"/>
                <a:gd name="T35" fmla="*/ 43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19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3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3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81">
              <a:extLst>
                <a:ext uri="{FF2B5EF4-FFF2-40B4-BE49-F238E27FC236}">
                  <a16:creationId xmlns:a16="http://schemas.microsoft.com/office/drawing/2014/main" id="{6249ACB0-0615-44F8-9C48-8F50A292F573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948078" y="2311000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5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3 h 87"/>
                <a:gd name="T32" fmla="*/ 65 w 131"/>
                <a:gd name="T33" fmla="*/ 36 h 87"/>
                <a:gd name="T34" fmla="*/ 73 w 131"/>
                <a:gd name="T35" fmla="*/ 43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3 h 87"/>
                <a:gd name="T42" fmla="*/ 92 w 131"/>
                <a:gd name="T43" fmla="*/ 36 h 87"/>
                <a:gd name="T44" fmla="*/ 100 w 131"/>
                <a:gd name="T45" fmla="*/ 43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3" y="51"/>
                    <a:pt x="30" y="48"/>
                    <a:pt x="30" y="43"/>
                  </a:cubicBezTo>
                  <a:cubicBezTo>
                    <a:pt x="30" y="39"/>
                    <a:pt x="33" y="36"/>
                    <a:pt x="38" y="36"/>
                  </a:cubicBezTo>
                  <a:cubicBezTo>
                    <a:pt x="42" y="36"/>
                    <a:pt x="45" y="39"/>
                    <a:pt x="45" y="43"/>
                  </a:cubicBezTo>
                  <a:cubicBezTo>
                    <a:pt x="45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3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3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3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3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82">
              <a:extLst>
                <a:ext uri="{FF2B5EF4-FFF2-40B4-BE49-F238E27FC236}">
                  <a16:creationId xmlns:a16="http://schemas.microsoft.com/office/drawing/2014/main" id="{89B4B51A-B19F-433E-84E7-9882815C2FC8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815288" y="1443791"/>
              <a:ext cx="502731" cy="334479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6 h 87"/>
                <a:gd name="T34" fmla="*/ 73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3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3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1" y="51"/>
                    <a:pt x="58" y="48"/>
                    <a:pt x="58" y="43"/>
                  </a:cubicBezTo>
                  <a:cubicBezTo>
                    <a:pt x="58" y="39"/>
                    <a:pt x="61" y="36"/>
                    <a:pt x="66" y="36"/>
                  </a:cubicBezTo>
                  <a:cubicBezTo>
                    <a:pt x="70" y="36"/>
                    <a:pt x="73" y="39"/>
                    <a:pt x="73" y="43"/>
                  </a:cubicBezTo>
                  <a:cubicBezTo>
                    <a:pt x="73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83">
              <a:extLst>
                <a:ext uri="{FF2B5EF4-FFF2-40B4-BE49-F238E27FC236}">
                  <a16:creationId xmlns:a16="http://schemas.microsoft.com/office/drawing/2014/main" id="{729AF2B9-3E4B-4831-8387-0CAD5673A55E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685365" y="573713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3 h 87"/>
                <a:gd name="T32" fmla="*/ 65 w 131"/>
                <a:gd name="T33" fmla="*/ 36 h 87"/>
                <a:gd name="T34" fmla="*/ 73 w 131"/>
                <a:gd name="T35" fmla="*/ 43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0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7"/>
                    <a:pt x="19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7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3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3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8" y="51"/>
                    <a:pt x="85" y="48"/>
                    <a:pt x="85" y="43"/>
                  </a:cubicBezTo>
                  <a:cubicBezTo>
                    <a:pt x="85" y="39"/>
                    <a:pt x="88" y="36"/>
                    <a:pt x="93" y="36"/>
                  </a:cubicBezTo>
                  <a:cubicBezTo>
                    <a:pt x="97" y="36"/>
                    <a:pt x="100" y="39"/>
                    <a:pt x="100" y="43"/>
                  </a:cubicBezTo>
                  <a:cubicBezTo>
                    <a:pt x="100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91">
              <a:extLst>
                <a:ext uri="{FF2B5EF4-FFF2-40B4-BE49-F238E27FC236}">
                  <a16:creationId xmlns:a16="http://schemas.microsoft.com/office/drawing/2014/main" id="{9DFF5AA4-96FE-4F9C-989A-65F224B70919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6476371" y="6677152"/>
              <a:ext cx="502731" cy="334479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9 w 131"/>
                <a:gd name="T19" fmla="*/ 52 h 87"/>
                <a:gd name="T20" fmla="*/ 31 w 131"/>
                <a:gd name="T21" fmla="*/ 44 h 87"/>
                <a:gd name="T22" fmla="*/ 39 w 131"/>
                <a:gd name="T23" fmla="*/ 36 h 87"/>
                <a:gd name="T24" fmla="*/ 46 w 131"/>
                <a:gd name="T25" fmla="*/ 44 h 87"/>
                <a:gd name="T26" fmla="*/ 39 w 131"/>
                <a:gd name="T27" fmla="*/ 52 h 87"/>
                <a:gd name="T28" fmla="*/ 66 w 131"/>
                <a:gd name="T29" fmla="*/ 52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2 h 87"/>
                <a:gd name="T38" fmla="*/ 93 w 131"/>
                <a:gd name="T39" fmla="*/ 52 h 87"/>
                <a:gd name="T40" fmla="*/ 86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9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9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9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6" y="48"/>
                    <a:pt x="86" y="44"/>
                  </a:cubicBezTo>
                  <a:cubicBezTo>
                    <a:pt x="86" y="40"/>
                    <a:pt x="89" y="36"/>
                    <a:pt x="93" y="36"/>
                  </a:cubicBezTo>
                  <a:cubicBezTo>
                    <a:pt x="98" y="36"/>
                    <a:pt x="101" y="40"/>
                    <a:pt x="101" y="44"/>
                  </a:cubicBezTo>
                  <a:cubicBezTo>
                    <a:pt x="101" y="48"/>
                    <a:pt x="98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92">
              <a:extLst>
                <a:ext uri="{FF2B5EF4-FFF2-40B4-BE49-F238E27FC236}">
                  <a16:creationId xmlns:a16="http://schemas.microsoft.com/office/drawing/2014/main" id="{03997F14-9EEF-4C95-AF05-C506F4868CF2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7346447" y="5807076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2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2 h 87"/>
                <a:gd name="T28" fmla="*/ 66 w 131"/>
                <a:gd name="T29" fmla="*/ 52 h 87"/>
                <a:gd name="T30" fmla="*/ 58 w 131"/>
                <a:gd name="T31" fmla="*/ 44 h 87"/>
                <a:gd name="T32" fmla="*/ 66 w 131"/>
                <a:gd name="T33" fmla="*/ 36 h 87"/>
                <a:gd name="T34" fmla="*/ 73 w 131"/>
                <a:gd name="T35" fmla="*/ 44 h 87"/>
                <a:gd name="T36" fmla="*/ 66 w 131"/>
                <a:gd name="T37" fmla="*/ 52 h 87"/>
                <a:gd name="T38" fmla="*/ 93 w 131"/>
                <a:gd name="T39" fmla="*/ 52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6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93">
              <a:extLst>
                <a:ext uri="{FF2B5EF4-FFF2-40B4-BE49-F238E27FC236}">
                  <a16:creationId xmlns:a16="http://schemas.microsoft.com/office/drawing/2014/main" id="{22AFBEDA-67A1-4FF7-960F-CD342ABD5426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8216525" y="4936999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2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2 h 87"/>
                <a:gd name="T28" fmla="*/ 65 w 131"/>
                <a:gd name="T29" fmla="*/ 52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2 h 87"/>
                <a:gd name="T38" fmla="*/ 93 w 131"/>
                <a:gd name="T39" fmla="*/ 52 h 87"/>
                <a:gd name="T40" fmla="*/ 85 w 131"/>
                <a:gd name="T41" fmla="*/ 44 h 87"/>
                <a:gd name="T42" fmla="*/ 93 w 131"/>
                <a:gd name="T43" fmla="*/ 36 h 87"/>
                <a:gd name="T44" fmla="*/ 100 w 131"/>
                <a:gd name="T45" fmla="*/ 44 h 87"/>
                <a:gd name="T46" fmla="*/ 93 w 131"/>
                <a:gd name="T4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3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94">
              <a:extLst>
                <a:ext uri="{FF2B5EF4-FFF2-40B4-BE49-F238E27FC236}">
                  <a16:creationId xmlns:a16="http://schemas.microsoft.com/office/drawing/2014/main" id="{EBB46E21-230E-4CC3-8DE0-A3595CF324B3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083734" y="4069789"/>
              <a:ext cx="502731" cy="334479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8 w 131"/>
                <a:gd name="T19" fmla="*/ 52 h 87"/>
                <a:gd name="T20" fmla="*/ 31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2 h 87"/>
                <a:gd name="T28" fmla="*/ 66 w 131"/>
                <a:gd name="T29" fmla="*/ 52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2 h 87"/>
                <a:gd name="T38" fmla="*/ 93 w 131"/>
                <a:gd name="T39" fmla="*/ 52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8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95">
              <a:extLst>
                <a:ext uri="{FF2B5EF4-FFF2-40B4-BE49-F238E27FC236}">
                  <a16:creationId xmlns:a16="http://schemas.microsoft.com/office/drawing/2014/main" id="{0A40C9B0-57EA-45CF-ABDF-87443482EFC2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953812" y="3199712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2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2 h 87"/>
                <a:gd name="T28" fmla="*/ 65 w 131"/>
                <a:gd name="T29" fmla="*/ 52 h 87"/>
                <a:gd name="T30" fmla="*/ 58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2 h 87"/>
                <a:gd name="T38" fmla="*/ 93 w 131"/>
                <a:gd name="T39" fmla="*/ 52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5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96">
              <a:extLst>
                <a:ext uri="{FF2B5EF4-FFF2-40B4-BE49-F238E27FC236}">
                  <a16:creationId xmlns:a16="http://schemas.microsoft.com/office/drawing/2014/main" id="{05309A62-3285-45F0-9AF7-FB5CAB133B0B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823888" y="2329635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2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2 h 87"/>
                <a:gd name="T28" fmla="*/ 65 w 131"/>
                <a:gd name="T29" fmla="*/ 52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2 h 87"/>
                <a:gd name="T38" fmla="*/ 92 w 131"/>
                <a:gd name="T39" fmla="*/ 52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2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2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97">
              <a:extLst>
                <a:ext uri="{FF2B5EF4-FFF2-40B4-BE49-F238E27FC236}">
                  <a16:creationId xmlns:a16="http://schemas.microsoft.com/office/drawing/2014/main" id="{74E583A4-CF32-4B70-8A2C-8FA0F494D546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691099" y="1462425"/>
              <a:ext cx="502731" cy="334479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8 w 131"/>
                <a:gd name="T19" fmla="*/ 52 h 87"/>
                <a:gd name="T20" fmla="*/ 31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2 h 87"/>
                <a:gd name="T28" fmla="*/ 66 w 131"/>
                <a:gd name="T29" fmla="*/ 52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2 h 87"/>
                <a:gd name="T38" fmla="*/ 93 w 131"/>
                <a:gd name="T39" fmla="*/ 52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8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07">
              <a:extLst>
                <a:ext uri="{FF2B5EF4-FFF2-40B4-BE49-F238E27FC236}">
                  <a16:creationId xmlns:a16="http://schemas.microsoft.com/office/drawing/2014/main" id="{007AB8D9-EDA2-4F44-B357-0F77CF82A565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7367949" y="6685753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4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4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308">
              <a:extLst>
                <a:ext uri="{FF2B5EF4-FFF2-40B4-BE49-F238E27FC236}">
                  <a16:creationId xmlns:a16="http://schemas.microsoft.com/office/drawing/2014/main" id="{86E4F5E0-EB33-44AE-8507-E62A0D5BE0A9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8238025" y="5815676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09">
              <a:extLst>
                <a:ext uri="{FF2B5EF4-FFF2-40B4-BE49-F238E27FC236}">
                  <a16:creationId xmlns:a16="http://schemas.microsoft.com/office/drawing/2014/main" id="{711E894F-BF65-4230-8F61-891C6C90598D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105236" y="4948466"/>
              <a:ext cx="502731" cy="334479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4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4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10">
              <a:extLst>
                <a:ext uri="{FF2B5EF4-FFF2-40B4-BE49-F238E27FC236}">
                  <a16:creationId xmlns:a16="http://schemas.microsoft.com/office/drawing/2014/main" id="{99BDA506-264E-4C0A-9580-554A753CE5DC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975312" y="4078389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4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4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11">
              <a:extLst>
                <a:ext uri="{FF2B5EF4-FFF2-40B4-BE49-F238E27FC236}">
                  <a16:creationId xmlns:a16="http://schemas.microsoft.com/office/drawing/2014/main" id="{7DCC054C-D746-40D3-BC62-6A4DE71EF8AE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845390" y="3208312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5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3" y="51"/>
                    <a:pt x="30" y="48"/>
                    <a:pt x="30" y="44"/>
                  </a:cubicBezTo>
                  <a:cubicBezTo>
                    <a:pt x="30" y="39"/>
                    <a:pt x="33" y="36"/>
                    <a:pt x="38" y="36"/>
                  </a:cubicBezTo>
                  <a:cubicBezTo>
                    <a:pt x="42" y="36"/>
                    <a:pt x="45" y="39"/>
                    <a:pt x="45" y="44"/>
                  </a:cubicBezTo>
                  <a:cubicBezTo>
                    <a:pt x="45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12">
              <a:extLst>
                <a:ext uri="{FF2B5EF4-FFF2-40B4-BE49-F238E27FC236}">
                  <a16:creationId xmlns:a16="http://schemas.microsoft.com/office/drawing/2014/main" id="{49F07F3E-8DEE-464A-86F3-8F692A1A861D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712599" y="2341102"/>
              <a:ext cx="502731" cy="334479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3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1" y="51"/>
                    <a:pt x="58" y="48"/>
                    <a:pt x="58" y="44"/>
                  </a:cubicBezTo>
                  <a:cubicBezTo>
                    <a:pt x="58" y="39"/>
                    <a:pt x="61" y="36"/>
                    <a:pt x="66" y="36"/>
                  </a:cubicBezTo>
                  <a:cubicBezTo>
                    <a:pt x="70" y="36"/>
                    <a:pt x="73" y="39"/>
                    <a:pt x="73" y="44"/>
                  </a:cubicBezTo>
                  <a:cubicBezTo>
                    <a:pt x="73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22">
              <a:extLst>
                <a:ext uri="{FF2B5EF4-FFF2-40B4-BE49-F238E27FC236}">
                  <a16:creationId xmlns:a16="http://schemas.microsoft.com/office/drawing/2014/main" id="{45F8746E-65EB-4E75-B161-15E5DB8212F2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8245192" y="6703794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3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6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23">
              <a:extLst>
                <a:ext uri="{FF2B5EF4-FFF2-40B4-BE49-F238E27FC236}">
                  <a16:creationId xmlns:a16="http://schemas.microsoft.com/office/drawing/2014/main" id="{550B0663-BCC6-457C-B8CE-BB752E32C20C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115270" y="5833716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3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3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7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0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3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3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24">
              <a:extLst>
                <a:ext uri="{FF2B5EF4-FFF2-40B4-BE49-F238E27FC236}">
                  <a16:creationId xmlns:a16="http://schemas.microsoft.com/office/drawing/2014/main" id="{B791797D-ABFF-47D8-869E-98794C9E200D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982479" y="4966507"/>
              <a:ext cx="502731" cy="338533"/>
            </a:xfrm>
            <a:custGeom>
              <a:avLst/>
              <a:gdLst>
                <a:gd name="T0" fmla="*/ 88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8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8 w 131"/>
                <a:gd name="T17" fmla="*/ 0 h 88"/>
                <a:gd name="T18" fmla="*/ 38 w 131"/>
                <a:gd name="T19" fmla="*/ 52 h 88"/>
                <a:gd name="T20" fmla="*/ 31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4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8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25">
              <a:extLst>
                <a:ext uri="{FF2B5EF4-FFF2-40B4-BE49-F238E27FC236}">
                  <a16:creationId xmlns:a16="http://schemas.microsoft.com/office/drawing/2014/main" id="{01162FA6-B5D5-4A9C-BBF0-A2F89BBBBF74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852557" y="4096429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8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5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26">
              <a:extLst>
                <a:ext uri="{FF2B5EF4-FFF2-40B4-BE49-F238E27FC236}">
                  <a16:creationId xmlns:a16="http://schemas.microsoft.com/office/drawing/2014/main" id="{F5C992E0-2D99-4A05-A171-67D6500FDE86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722633" y="3226353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3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3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7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2 w 131"/>
                <a:gd name="T39" fmla="*/ 52 h 88"/>
                <a:gd name="T40" fmla="*/ 85 w 131"/>
                <a:gd name="T41" fmla="*/ 44 h 88"/>
                <a:gd name="T42" fmla="*/ 92 w 131"/>
                <a:gd name="T43" fmla="*/ 36 h 88"/>
                <a:gd name="T44" fmla="*/ 100 w 131"/>
                <a:gd name="T45" fmla="*/ 44 h 88"/>
                <a:gd name="T46" fmla="*/ 92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3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2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2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38">
              <a:extLst>
                <a:ext uri="{FF2B5EF4-FFF2-40B4-BE49-F238E27FC236}">
                  <a16:creationId xmlns:a16="http://schemas.microsoft.com/office/drawing/2014/main" id="{DB13AED0-E922-43C1-A821-3CADEED1BC47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136770" y="6712394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3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3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7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2 w 131"/>
                <a:gd name="T39" fmla="*/ 52 h 88"/>
                <a:gd name="T40" fmla="*/ 85 w 131"/>
                <a:gd name="T41" fmla="*/ 44 h 88"/>
                <a:gd name="T42" fmla="*/ 92 w 131"/>
                <a:gd name="T43" fmla="*/ 36 h 88"/>
                <a:gd name="T44" fmla="*/ 100 w 131"/>
                <a:gd name="T45" fmla="*/ 44 h 88"/>
                <a:gd name="T46" fmla="*/ 92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3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2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2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39">
              <a:extLst>
                <a:ext uri="{FF2B5EF4-FFF2-40B4-BE49-F238E27FC236}">
                  <a16:creationId xmlns:a16="http://schemas.microsoft.com/office/drawing/2014/main" id="{6A3A6586-C538-40EE-95DA-07E7497C644C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003981" y="5845184"/>
              <a:ext cx="502731" cy="338533"/>
            </a:xfrm>
            <a:custGeom>
              <a:avLst/>
              <a:gdLst>
                <a:gd name="T0" fmla="*/ 88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8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8 w 131"/>
                <a:gd name="T17" fmla="*/ 0 h 88"/>
                <a:gd name="T18" fmla="*/ 38 w 131"/>
                <a:gd name="T19" fmla="*/ 52 h 88"/>
                <a:gd name="T20" fmla="*/ 31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4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8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40">
              <a:extLst>
                <a:ext uri="{FF2B5EF4-FFF2-40B4-BE49-F238E27FC236}">
                  <a16:creationId xmlns:a16="http://schemas.microsoft.com/office/drawing/2014/main" id="{31D7738B-FA19-4AE5-9D61-802918123314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874057" y="4975107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8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4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5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41">
              <a:extLst>
                <a:ext uri="{FF2B5EF4-FFF2-40B4-BE49-F238E27FC236}">
                  <a16:creationId xmlns:a16="http://schemas.microsoft.com/office/drawing/2014/main" id="{57F486DA-77D5-4E4C-9636-C098C8808D0E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744135" y="4105030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3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3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5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7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2 w 131"/>
                <a:gd name="T39" fmla="*/ 52 h 88"/>
                <a:gd name="T40" fmla="*/ 85 w 131"/>
                <a:gd name="T41" fmla="*/ 44 h 88"/>
                <a:gd name="T42" fmla="*/ 92 w 131"/>
                <a:gd name="T43" fmla="*/ 36 h 88"/>
                <a:gd name="T44" fmla="*/ 100 w 131"/>
                <a:gd name="T45" fmla="*/ 44 h 88"/>
                <a:gd name="T46" fmla="*/ 92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3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3" y="52"/>
                    <a:pt x="30" y="48"/>
                    <a:pt x="30" y="44"/>
                  </a:cubicBezTo>
                  <a:cubicBezTo>
                    <a:pt x="30" y="40"/>
                    <a:pt x="33" y="36"/>
                    <a:pt x="38" y="36"/>
                  </a:cubicBezTo>
                  <a:cubicBezTo>
                    <a:pt x="42" y="36"/>
                    <a:pt x="45" y="40"/>
                    <a:pt x="45" y="44"/>
                  </a:cubicBezTo>
                  <a:cubicBezTo>
                    <a:pt x="45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2" y="52"/>
                  </a:moveTo>
                  <a:cubicBezTo>
                    <a:pt x="88" y="52"/>
                    <a:pt x="85" y="48"/>
                    <a:pt x="85" y="44"/>
                  </a:cubicBezTo>
                  <a:cubicBezTo>
                    <a:pt x="85" y="40"/>
                    <a:pt x="88" y="36"/>
                    <a:pt x="92" y="36"/>
                  </a:cubicBezTo>
                  <a:cubicBezTo>
                    <a:pt x="97" y="36"/>
                    <a:pt x="100" y="40"/>
                    <a:pt x="100" y="44"/>
                  </a:cubicBezTo>
                  <a:cubicBezTo>
                    <a:pt x="100" y="48"/>
                    <a:pt x="97" y="52"/>
                    <a:pt x="9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353">
              <a:extLst>
                <a:ext uri="{FF2B5EF4-FFF2-40B4-BE49-F238E27FC236}">
                  <a16:creationId xmlns:a16="http://schemas.microsoft.com/office/drawing/2014/main" id="{5B013A1F-0AE8-48E5-BF1F-09258D3B8F07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014015" y="6734489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3 h 87"/>
                <a:gd name="T32" fmla="*/ 65 w 131"/>
                <a:gd name="T33" fmla="*/ 36 h 87"/>
                <a:gd name="T34" fmla="*/ 73 w 131"/>
                <a:gd name="T35" fmla="*/ 43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0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3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3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8" y="51"/>
                    <a:pt x="85" y="48"/>
                    <a:pt x="85" y="43"/>
                  </a:cubicBezTo>
                  <a:cubicBezTo>
                    <a:pt x="85" y="39"/>
                    <a:pt x="88" y="36"/>
                    <a:pt x="93" y="36"/>
                  </a:cubicBezTo>
                  <a:cubicBezTo>
                    <a:pt x="97" y="36"/>
                    <a:pt x="100" y="39"/>
                    <a:pt x="100" y="43"/>
                  </a:cubicBezTo>
                  <a:cubicBezTo>
                    <a:pt x="100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54">
              <a:extLst>
                <a:ext uri="{FF2B5EF4-FFF2-40B4-BE49-F238E27FC236}">
                  <a16:creationId xmlns:a16="http://schemas.microsoft.com/office/drawing/2014/main" id="{108FCCE4-4DF5-4A67-9B5E-2F4FB884CB42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881224" y="5867279"/>
              <a:ext cx="502731" cy="334479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3 h 87"/>
                <a:gd name="T32" fmla="*/ 66 w 131"/>
                <a:gd name="T33" fmla="*/ 36 h 87"/>
                <a:gd name="T34" fmla="*/ 74 w 131"/>
                <a:gd name="T35" fmla="*/ 43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3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3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3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3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55">
              <a:extLst>
                <a:ext uri="{FF2B5EF4-FFF2-40B4-BE49-F238E27FC236}">
                  <a16:creationId xmlns:a16="http://schemas.microsoft.com/office/drawing/2014/main" id="{D74DE41B-220D-4417-B747-CD2D6B1EF93B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751302" y="4997202"/>
              <a:ext cx="502731" cy="334479"/>
            </a:xfrm>
            <a:custGeom>
              <a:avLst/>
              <a:gdLst>
                <a:gd name="T0" fmla="*/ 87 w 131"/>
                <a:gd name="T1" fmla="*/ 0 h 87"/>
                <a:gd name="T2" fmla="*/ 44 w 131"/>
                <a:gd name="T3" fmla="*/ 0 h 87"/>
                <a:gd name="T4" fmla="*/ 0 w 131"/>
                <a:gd name="T5" fmla="*/ 43 h 87"/>
                <a:gd name="T6" fmla="*/ 0 w 131"/>
                <a:gd name="T7" fmla="*/ 43 h 87"/>
                <a:gd name="T8" fmla="*/ 44 w 131"/>
                <a:gd name="T9" fmla="*/ 87 h 87"/>
                <a:gd name="T10" fmla="*/ 87 w 131"/>
                <a:gd name="T11" fmla="*/ 87 h 87"/>
                <a:gd name="T12" fmla="*/ 131 w 131"/>
                <a:gd name="T13" fmla="*/ 43 h 87"/>
                <a:gd name="T14" fmla="*/ 131 w 131"/>
                <a:gd name="T15" fmla="*/ 43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3 h 87"/>
                <a:gd name="T22" fmla="*/ 38 w 131"/>
                <a:gd name="T23" fmla="*/ 36 h 87"/>
                <a:gd name="T24" fmla="*/ 46 w 131"/>
                <a:gd name="T25" fmla="*/ 43 h 87"/>
                <a:gd name="T26" fmla="*/ 38 w 131"/>
                <a:gd name="T27" fmla="*/ 51 h 87"/>
                <a:gd name="T28" fmla="*/ 65 w 131"/>
                <a:gd name="T29" fmla="*/ 51 h 87"/>
                <a:gd name="T30" fmla="*/ 58 w 131"/>
                <a:gd name="T31" fmla="*/ 43 h 87"/>
                <a:gd name="T32" fmla="*/ 65 w 131"/>
                <a:gd name="T33" fmla="*/ 36 h 87"/>
                <a:gd name="T34" fmla="*/ 73 w 131"/>
                <a:gd name="T35" fmla="*/ 43 h 87"/>
                <a:gd name="T36" fmla="*/ 65 w 131"/>
                <a:gd name="T37" fmla="*/ 51 h 87"/>
                <a:gd name="T38" fmla="*/ 93 w 131"/>
                <a:gd name="T39" fmla="*/ 51 h 87"/>
                <a:gd name="T40" fmla="*/ 85 w 131"/>
                <a:gd name="T41" fmla="*/ 43 h 87"/>
                <a:gd name="T42" fmla="*/ 93 w 131"/>
                <a:gd name="T43" fmla="*/ 36 h 87"/>
                <a:gd name="T44" fmla="*/ 101 w 131"/>
                <a:gd name="T45" fmla="*/ 43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131" y="19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3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3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8" y="48"/>
                    <a:pt x="58" y="43"/>
                  </a:cubicBezTo>
                  <a:cubicBezTo>
                    <a:pt x="58" y="39"/>
                    <a:pt x="61" y="36"/>
                    <a:pt x="65" y="36"/>
                  </a:cubicBezTo>
                  <a:cubicBezTo>
                    <a:pt x="70" y="36"/>
                    <a:pt x="73" y="39"/>
                    <a:pt x="73" y="43"/>
                  </a:cubicBezTo>
                  <a:cubicBezTo>
                    <a:pt x="73" y="48"/>
                    <a:pt x="70" y="51"/>
                    <a:pt x="65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3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3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369">
              <a:extLst>
                <a:ext uri="{FF2B5EF4-FFF2-40B4-BE49-F238E27FC236}">
                  <a16:creationId xmlns:a16="http://schemas.microsoft.com/office/drawing/2014/main" id="{4DDF0895-19AC-47B5-8B1B-3BE11E4CCF51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901292" y="6742495"/>
              <a:ext cx="502731" cy="338533"/>
            </a:xfrm>
            <a:custGeom>
              <a:avLst/>
              <a:gdLst>
                <a:gd name="T0" fmla="*/ 88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8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8 w 131"/>
                <a:gd name="T17" fmla="*/ 0 h 88"/>
                <a:gd name="T18" fmla="*/ 38 w 131"/>
                <a:gd name="T19" fmla="*/ 52 h 88"/>
                <a:gd name="T20" fmla="*/ 31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6 w 131"/>
                <a:gd name="T29" fmla="*/ 52 h 88"/>
                <a:gd name="T30" fmla="*/ 58 w 131"/>
                <a:gd name="T31" fmla="*/ 44 h 88"/>
                <a:gd name="T32" fmla="*/ 66 w 131"/>
                <a:gd name="T33" fmla="*/ 36 h 88"/>
                <a:gd name="T34" fmla="*/ 74 w 131"/>
                <a:gd name="T35" fmla="*/ 44 h 88"/>
                <a:gd name="T36" fmla="*/ 66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112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2"/>
                  </a:moveTo>
                  <a:cubicBezTo>
                    <a:pt x="34" y="52"/>
                    <a:pt x="31" y="48"/>
                    <a:pt x="31" y="44"/>
                  </a:cubicBezTo>
                  <a:cubicBezTo>
                    <a:pt x="31" y="40"/>
                    <a:pt x="34" y="36"/>
                    <a:pt x="38" y="36"/>
                  </a:cubicBezTo>
                  <a:cubicBezTo>
                    <a:pt x="43" y="36"/>
                    <a:pt x="46" y="40"/>
                    <a:pt x="46" y="44"/>
                  </a:cubicBezTo>
                  <a:cubicBezTo>
                    <a:pt x="46" y="48"/>
                    <a:pt x="43" y="52"/>
                    <a:pt x="38" y="52"/>
                  </a:cubicBezTo>
                  <a:close/>
                  <a:moveTo>
                    <a:pt x="66" y="52"/>
                  </a:moveTo>
                  <a:cubicBezTo>
                    <a:pt x="62" y="52"/>
                    <a:pt x="58" y="48"/>
                    <a:pt x="58" y="44"/>
                  </a:cubicBezTo>
                  <a:cubicBezTo>
                    <a:pt x="58" y="40"/>
                    <a:pt x="62" y="36"/>
                    <a:pt x="66" y="36"/>
                  </a:cubicBezTo>
                  <a:cubicBezTo>
                    <a:pt x="70" y="36"/>
                    <a:pt x="74" y="40"/>
                    <a:pt x="74" y="44"/>
                  </a:cubicBezTo>
                  <a:cubicBezTo>
                    <a:pt x="74" y="48"/>
                    <a:pt x="70" y="52"/>
                    <a:pt x="66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70">
              <a:extLst>
                <a:ext uri="{FF2B5EF4-FFF2-40B4-BE49-F238E27FC236}">
                  <a16:creationId xmlns:a16="http://schemas.microsoft.com/office/drawing/2014/main" id="{10045C3B-96E5-45A7-AF09-971D99F7ECFE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771369" y="5872419"/>
              <a:ext cx="502731" cy="338533"/>
            </a:xfrm>
            <a:custGeom>
              <a:avLst/>
              <a:gdLst>
                <a:gd name="T0" fmla="*/ 87 w 131"/>
                <a:gd name="T1" fmla="*/ 0 h 88"/>
                <a:gd name="T2" fmla="*/ 44 w 131"/>
                <a:gd name="T3" fmla="*/ 0 h 88"/>
                <a:gd name="T4" fmla="*/ 0 w 131"/>
                <a:gd name="T5" fmla="*/ 44 h 88"/>
                <a:gd name="T6" fmla="*/ 0 w 131"/>
                <a:gd name="T7" fmla="*/ 44 h 88"/>
                <a:gd name="T8" fmla="*/ 44 w 131"/>
                <a:gd name="T9" fmla="*/ 88 h 88"/>
                <a:gd name="T10" fmla="*/ 87 w 131"/>
                <a:gd name="T11" fmla="*/ 88 h 88"/>
                <a:gd name="T12" fmla="*/ 131 w 131"/>
                <a:gd name="T13" fmla="*/ 44 h 88"/>
                <a:gd name="T14" fmla="*/ 131 w 131"/>
                <a:gd name="T15" fmla="*/ 44 h 88"/>
                <a:gd name="T16" fmla="*/ 87 w 131"/>
                <a:gd name="T17" fmla="*/ 0 h 88"/>
                <a:gd name="T18" fmla="*/ 38 w 131"/>
                <a:gd name="T19" fmla="*/ 52 h 88"/>
                <a:gd name="T20" fmla="*/ 30 w 131"/>
                <a:gd name="T21" fmla="*/ 44 h 88"/>
                <a:gd name="T22" fmla="*/ 38 w 131"/>
                <a:gd name="T23" fmla="*/ 36 h 88"/>
                <a:gd name="T24" fmla="*/ 46 w 131"/>
                <a:gd name="T25" fmla="*/ 44 h 88"/>
                <a:gd name="T26" fmla="*/ 38 w 131"/>
                <a:gd name="T27" fmla="*/ 52 h 88"/>
                <a:gd name="T28" fmla="*/ 65 w 131"/>
                <a:gd name="T29" fmla="*/ 52 h 88"/>
                <a:gd name="T30" fmla="*/ 58 w 131"/>
                <a:gd name="T31" fmla="*/ 44 h 88"/>
                <a:gd name="T32" fmla="*/ 65 w 131"/>
                <a:gd name="T33" fmla="*/ 36 h 88"/>
                <a:gd name="T34" fmla="*/ 73 w 131"/>
                <a:gd name="T35" fmla="*/ 44 h 88"/>
                <a:gd name="T36" fmla="*/ 65 w 131"/>
                <a:gd name="T37" fmla="*/ 52 h 88"/>
                <a:gd name="T38" fmla="*/ 93 w 131"/>
                <a:gd name="T39" fmla="*/ 52 h 88"/>
                <a:gd name="T40" fmla="*/ 85 w 131"/>
                <a:gd name="T41" fmla="*/ 44 h 88"/>
                <a:gd name="T42" fmla="*/ 93 w 131"/>
                <a:gd name="T43" fmla="*/ 36 h 88"/>
                <a:gd name="T44" fmla="*/ 101 w 131"/>
                <a:gd name="T45" fmla="*/ 44 h 88"/>
                <a:gd name="T46" fmla="*/ 93 w 131"/>
                <a:gd name="T47" fmla="*/ 5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8">
                  <a:moveTo>
                    <a:pt x="87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8"/>
                    <a:pt x="44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11" y="88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2"/>
                  </a:moveTo>
                  <a:cubicBezTo>
                    <a:pt x="34" y="52"/>
                    <a:pt x="30" y="48"/>
                    <a:pt x="30" y="44"/>
                  </a:cubicBezTo>
                  <a:cubicBezTo>
                    <a:pt x="30" y="40"/>
                    <a:pt x="34" y="36"/>
                    <a:pt x="38" y="36"/>
                  </a:cubicBezTo>
                  <a:cubicBezTo>
                    <a:pt x="42" y="36"/>
                    <a:pt x="46" y="40"/>
                    <a:pt x="46" y="44"/>
                  </a:cubicBezTo>
                  <a:cubicBezTo>
                    <a:pt x="46" y="48"/>
                    <a:pt x="42" y="52"/>
                    <a:pt x="38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8" y="48"/>
                    <a:pt x="58" y="44"/>
                  </a:cubicBezTo>
                  <a:cubicBezTo>
                    <a:pt x="58" y="40"/>
                    <a:pt x="61" y="36"/>
                    <a:pt x="65" y="36"/>
                  </a:cubicBezTo>
                  <a:cubicBezTo>
                    <a:pt x="70" y="36"/>
                    <a:pt x="73" y="40"/>
                    <a:pt x="73" y="44"/>
                  </a:cubicBezTo>
                  <a:cubicBezTo>
                    <a:pt x="73" y="48"/>
                    <a:pt x="70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84">
              <a:extLst>
                <a:ext uri="{FF2B5EF4-FFF2-40B4-BE49-F238E27FC236}">
                  <a16:creationId xmlns:a16="http://schemas.microsoft.com/office/drawing/2014/main" id="{390A593A-F275-4BA4-9A4D-72F47494DC4F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778536" y="6764591"/>
              <a:ext cx="502731" cy="334479"/>
            </a:xfrm>
            <a:custGeom>
              <a:avLst/>
              <a:gdLst>
                <a:gd name="T0" fmla="*/ 88 w 131"/>
                <a:gd name="T1" fmla="*/ 0 h 87"/>
                <a:gd name="T2" fmla="*/ 44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4 w 131"/>
                <a:gd name="T9" fmla="*/ 87 h 87"/>
                <a:gd name="T10" fmla="*/ 88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8 w 131"/>
                <a:gd name="T17" fmla="*/ 0 h 87"/>
                <a:gd name="T18" fmla="*/ 38 w 131"/>
                <a:gd name="T19" fmla="*/ 51 h 87"/>
                <a:gd name="T20" fmla="*/ 31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6 w 131"/>
                <a:gd name="T29" fmla="*/ 51 h 87"/>
                <a:gd name="T30" fmla="*/ 58 w 131"/>
                <a:gd name="T31" fmla="*/ 44 h 87"/>
                <a:gd name="T32" fmla="*/ 66 w 131"/>
                <a:gd name="T33" fmla="*/ 36 h 87"/>
                <a:gd name="T34" fmla="*/ 74 w 131"/>
                <a:gd name="T35" fmla="*/ 44 h 87"/>
                <a:gd name="T36" fmla="*/ 66 w 131"/>
                <a:gd name="T37" fmla="*/ 51 h 87"/>
                <a:gd name="T38" fmla="*/ 93 w 131"/>
                <a:gd name="T39" fmla="*/ 51 h 87"/>
                <a:gd name="T40" fmla="*/ 85 w 131"/>
                <a:gd name="T41" fmla="*/ 44 h 87"/>
                <a:gd name="T42" fmla="*/ 93 w 131"/>
                <a:gd name="T43" fmla="*/ 36 h 87"/>
                <a:gd name="T44" fmla="*/ 101 w 131"/>
                <a:gd name="T45" fmla="*/ 44 h 87"/>
                <a:gd name="T46" fmla="*/ 93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112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2" y="0"/>
                    <a:pt x="88" y="0"/>
                  </a:cubicBezTo>
                  <a:close/>
                  <a:moveTo>
                    <a:pt x="38" y="51"/>
                  </a:moveTo>
                  <a:cubicBezTo>
                    <a:pt x="34" y="51"/>
                    <a:pt x="31" y="48"/>
                    <a:pt x="31" y="44"/>
                  </a:cubicBezTo>
                  <a:cubicBezTo>
                    <a:pt x="31" y="39"/>
                    <a:pt x="34" y="36"/>
                    <a:pt x="38" y="36"/>
                  </a:cubicBezTo>
                  <a:cubicBezTo>
                    <a:pt x="43" y="36"/>
                    <a:pt x="46" y="39"/>
                    <a:pt x="46" y="44"/>
                  </a:cubicBezTo>
                  <a:cubicBezTo>
                    <a:pt x="46" y="48"/>
                    <a:pt x="43" y="51"/>
                    <a:pt x="38" y="51"/>
                  </a:cubicBezTo>
                  <a:close/>
                  <a:moveTo>
                    <a:pt x="66" y="51"/>
                  </a:moveTo>
                  <a:cubicBezTo>
                    <a:pt x="62" y="51"/>
                    <a:pt x="58" y="48"/>
                    <a:pt x="58" y="44"/>
                  </a:cubicBezTo>
                  <a:cubicBezTo>
                    <a:pt x="58" y="39"/>
                    <a:pt x="62" y="36"/>
                    <a:pt x="66" y="36"/>
                  </a:cubicBezTo>
                  <a:cubicBezTo>
                    <a:pt x="70" y="36"/>
                    <a:pt x="74" y="39"/>
                    <a:pt x="74" y="44"/>
                  </a:cubicBezTo>
                  <a:cubicBezTo>
                    <a:pt x="74" y="48"/>
                    <a:pt x="70" y="51"/>
                    <a:pt x="66" y="51"/>
                  </a:cubicBezTo>
                  <a:close/>
                  <a:moveTo>
                    <a:pt x="93" y="51"/>
                  </a:moveTo>
                  <a:cubicBezTo>
                    <a:pt x="89" y="51"/>
                    <a:pt x="85" y="48"/>
                    <a:pt x="85" y="44"/>
                  </a:cubicBezTo>
                  <a:cubicBezTo>
                    <a:pt x="85" y="39"/>
                    <a:pt x="89" y="36"/>
                    <a:pt x="93" y="36"/>
                  </a:cubicBezTo>
                  <a:cubicBezTo>
                    <a:pt x="97" y="36"/>
                    <a:pt x="101" y="39"/>
                    <a:pt x="101" y="44"/>
                  </a:cubicBezTo>
                  <a:cubicBezTo>
                    <a:pt x="101" y="48"/>
                    <a:pt x="97" y="51"/>
                    <a:pt x="9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5360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C32B0-4F67-4973-8E21-5ADC03DD46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02647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0C32B0-4F67-4973-8E21-5ADC03DD46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7999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ID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6A27EF8-9DFB-4C4A-AE59-3ADB4F7B9F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94000" y="2040187"/>
            <a:ext cx="4206875" cy="161906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53978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374B392-544A-4A62-B942-D14F3C24CE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59675" y="1391489"/>
            <a:ext cx="4206875" cy="850964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75828E9-9F47-4C3A-B4E4-B3B10033E2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7404" y="2527300"/>
            <a:ext cx="1493890" cy="149389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0701A5C-3935-4D9B-BB0D-FEB53D2DFC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27404" y="4306037"/>
            <a:ext cx="1493890" cy="1493890"/>
          </a:xfrm>
          <a:prstGeom prst="ellipse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08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FBE60BB-0EB6-4B3F-9E35-49CEFEC4B8A6}"/>
              </a:ext>
            </a:extLst>
          </p:cNvPr>
          <p:cNvGrpSpPr/>
          <p:nvPr userDrawn="1"/>
        </p:nvGrpSpPr>
        <p:grpSpPr>
          <a:xfrm>
            <a:off x="-175167" y="-126100"/>
            <a:ext cx="12407887" cy="4790706"/>
            <a:chOff x="-175167" y="-126100"/>
            <a:chExt cx="12407887" cy="4790706"/>
          </a:xfrm>
        </p:grpSpPr>
        <p:sp>
          <p:nvSpPr>
            <p:cNvPr id="10" name="Freeform 217">
              <a:extLst>
                <a:ext uri="{FF2B5EF4-FFF2-40B4-BE49-F238E27FC236}">
                  <a16:creationId xmlns:a16="http://schemas.microsoft.com/office/drawing/2014/main" id="{21799B18-96AB-449F-8537-A8BCD60FC4E6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731973" y="3402949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17">
              <a:extLst>
                <a:ext uri="{FF2B5EF4-FFF2-40B4-BE49-F238E27FC236}">
                  <a16:creationId xmlns:a16="http://schemas.microsoft.com/office/drawing/2014/main" id="{767EAF26-7549-433E-A9C6-760119438835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47262" y="1905780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17">
              <a:extLst>
                <a:ext uri="{FF2B5EF4-FFF2-40B4-BE49-F238E27FC236}">
                  <a16:creationId xmlns:a16="http://schemas.microsoft.com/office/drawing/2014/main" id="{9EB44510-1D07-4191-9859-4B848A167127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90109" y="2295146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17">
              <a:extLst>
                <a:ext uri="{FF2B5EF4-FFF2-40B4-BE49-F238E27FC236}">
                  <a16:creationId xmlns:a16="http://schemas.microsoft.com/office/drawing/2014/main" id="{B856ED73-6D42-4B76-AE34-E1D1DFDB6486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548693" y="1022855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17">
              <a:extLst>
                <a:ext uri="{FF2B5EF4-FFF2-40B4-BE49-F238E27FC236}">
                  <a16:creationId xmlns:a16="http://schemas.microsoft.com/office/drawing/2014/main" id="{052D406B-5A99-40EF-9DC8-4329BFEABBBA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3364213" y="1601396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17">
              <a:extLst>
                <a:ext uri="{FF2B5EF4-FFF2-40B4-BE49-F238E27FC236}">
                  <a16:creationId xmlns:a16="http://schemas.microsoft.com/office/drawing/2014/main" id="{892209BE-5D2A-4BB9-8835-C8F2D7E8E190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3770954" y="3025407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17">
              <a:extLst>
                <a:ext uri="{FF2B5EF4-FFF2-40B4-BE49-F238E27FC236}">
                  <a16:creationId xmlns:a16="http://schemas.microsoft.com/office/drawing/2014/main" id="{B98A67C0-C4F1-46E4-830A-9ADE87E2EAB4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4730931" y="2313218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7">
              <a:extLst>
                <a:ext uri="{FF2B5EF4-FFF2-40B4-BE49-F238E27FC236}">
                  <a16:creationId xmlns:a16="http://schemas.microsoft.com/office/drawing/2014/main" id="{F891D37C-3078-4B63-A2D1-4F83CE3F5A45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4882444" y="935545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17">
              <a:extLst>
                <a:ext uri="{FF2B5EF4-FFF2-40B4-BE49-F238E27FC236}">
                  <a16:creationId xmlns:a16="http://schemas.microsoft.com/office/drawing/2014/main" id="{02CE2D5D-AAAD-468F-9F04-43DE5BF9A0B7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6354222" y="1485710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7">
              <a:extLst>
                <a:ext uri="{FF2B5EF4-FFF2-40B4-BE49-F238E27FC236}">
                  <a16:creationId xmlns:a16="http://schemas.microsoft.com/office/drawing/2014/main" id="{93B3327E-EFA7-4CBE-A72C-7A492C3D06DD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6946219" y="3100361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17">
              <a:extLst>
                <a:ext uri="{FF2B5EF4-FFF2-40B4-BE49-F238E27FC236}">
                  <a16:creationId xmlns:a16="http://schemas.microsoft.com/office/drawing/2014/main" id="{11464395-240C-4CCE-A6FD-64D07E83D48E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4578558" y="4210304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7">
              <a:extLst>
                <a:ext uri="{FF2B5EF4-FFF2-40B4-BE49-F238E27FC236}">
                  <a16:creationId xmlns:a16="http://schemas.microsoft.com/office/drawing/2014/main" id="{0706ECAE-FACC-430D-82D3-FACD5D5A7C09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8340510" y="2304182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7">
              <a:extLst>
                <a:ext uri="{FF2B5EF4-FFF2-40B4-BE49-F238E27FC236}">
                  <a16:creationId xmlns:a16="http://schemas.microsoft.com/office/drawing/2014/main" id="{81977EF5-045E-4082-AEE4-DA49518851E2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7920196" y="865797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7">
              <a:extLst>
                <a:ext uri="{FF2B5EF4-FFF2-40B4-BE49-F238E27FC236}">
                  <a16:creationId xmlns:a16="http://schemas.microsoft.com/office/drawing/2014/main" id="{ED5034C6-AF34-4ABE-B51F-B1B4FE2A25CB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8458524" y="3927023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17">
              <a:extLst>
                <a:ext uri="{FF2B5EF4-FFF2-40B4-BE49-F238E27FC236}">
                  <a16:creationId xmlns:a16="http://schemas.microsoft.com/office/drawing/2014/main" id="{6127476C-DA86-4766-8873-0610F93B3AA9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336892" y="3572461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7">
              <a:extLst>
                <a:ext uri="{FF2B5EF4-FFF2-40B4-BE49-F238E27FC236}">
                  <a16:creationId xmlns:a16="http://schemas.microsoft.com/office/drawing/2014/main" id="{601BB959-EC62-4328-90E1-B0C7A9AB2AE0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729989" y="3375410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17">
              <a:extLst>
                <a:ext uri="{FF2B5EF4-FFF2-40B4-BE49-F238E27FC236}">
                  <a16:creationId xmlns:a16="http://schemas.microsoft.com/office/drawing/2014/main" id="{4CAA42FE-C40A-4A25-8246-26F761FF0C88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444810" y="2272976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7">
              <a:extLst>
                <a:ext uri="{FF2B5EF4-FFF2-40B4-BE49-F238E27FC236}">
                  <a16:creationId xmlns:a16="http://schemas.microsoft.com/office/drawing/2014/main" id="{6F6B5156-8D06-4A49-99EC-8249903406FA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582000" y="1897395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7">
              <a:extLst>
                <a:ext uri="{FF2B5EF4-FFF2-40B4-BE49-F238E27FC236}">
                  <a16:creationId xmlns:a16="http://schemas.microsoft.com/office/drawing/2014/main" id="{5BF731EF-0AE3-47AD-9ABF-AC8F251BA2C8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0732572" y="777440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7">
              <a:extLst>
                <a:ext uri="{FF2B5EF4-FFF2-40B4-BE49-F238E27FC236}">
                  <a16:creationId xmlns:a16="http://schemas.microsoft.com/office/drawing/2014/main" id="{F9C71530-BEAD-453E-ACBB-D3C995C13F2B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254936" y="55325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17">
              <a:extLst>
                <a:ext uri="{FF2B5EF4-FFF2-40B4-BE49-F238E27FC236}">
                  <a16:creationId xmlns:a16="http://schemas.microsoft.com/office/drawing/2014/main" id="{93968136-44FC-4FD7-9959-941982BDE310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137993" y="-126100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17">
              <a:extLst>
                <a:ext uri="{FF2B5EF4-FFF2-40B4-BE49-F238E27FC236}">
                  <a16:creationId xmlns:a16="http://schemas.microsoft.com/office/drawing/2014/main" id="{F7860E40-1E38-43EA-B47C-4D6B59D693CE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9417732" y="1392434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17">
              <a:extLst>
                <a:ext uri="{FF2B5EF4-FFF2-40B4-BE49-F238E27FC236}">
                  <a16:creationId xmlns:a16="http://schemas.microsoft.com/office/drawing/2014/main" id="{35E445A1-9608-4E1F-9FF7-11A05042001B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6962226" y="161364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7">
              <a:extLst>
                <a:ext uri="{FF2B5EF4-FFF2-40B4-BE49-F238E27FC236}">
                  <a16:creationId xmlns:a16="http://schemas.microsoft.com/office/drawing/2014/main" id="{5835BCBA-C894-4C6F-87DF-AC8D5CB11C3B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5917674" y="8419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17">
              <a:extLst>
                <a:ext uri="{FF2B5EF4-FFF2-40B4-BE49-F238E27FC236}">
                  <a16:creationId xmlns:a16="http://schemas.microsoft.com/office/drawing/2014/main" id="{098042BC-A2D2-47F9-8BF9-F9ABA4C85FF9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3776215" y="-49481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17">
              <a:extLst>
                <a:ext uri="{FF2B5EF4-FFF2-40B4-BE49-F238E27FC236}">
                  <a16:creationId xmlns:a16="http://schemas.microsoft.com/office/drawing/2014/main" id="{366FB4A1-E475-4E54-ABCF-37B2EFF758BA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455032" y="-105158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17">
              <a:extLst>
                <a:ext uri="{FF2B5EF4-FFF2-40B4-BE49-F238E27FC236}">
                  <a16:creationId xmlns:a16="http://schemas.microsoft.com/office/drawing/2014/main" id="{7D8300DE-70CA-43CA-9110-E99601A62DC5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-175167" y="239297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17">
              <a:extLst>
                <a:ext uri="{FF2B5EF4-FFF2-40B4-BE49-F238E27FC236}">
                  <a16:creationId xmlns:a16="http://schemas.microsoft.com/office/drawing/2014/main" id="{DBA19489-EE6E-4E69-8E4D-8BB3EE357CCC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-143765" y="4322281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17">
              <a:extLst>
                <a:ext uri="{FF2B5EF4-FFF2-40B4-BE49-F238E27FC236}">
                  <a16:creationId xmlns:a16="http://schemas.microsoft.com/office/drawing/2014/main" id="{E95C458C-9C53-4459-AF03-89BF874FD3E3}"/>
                </a:ext>
              </a:extLst>
            </p:cNvPr>
            <p:cNvSpPr>
              <a:spLocks noEditPoints="1"/>
            </p:cNvSpPr>
            <p:nvPr/>
          </p:nvSpPr>
          <p:spPr bwMode="auto">
            <a:xfrm rot="18900000">
              <a:off x="11433991" y="4330128"/>
              <a:ext cx="502731" cy="334478"/>
            </a:xfrm>
            <a:custGeom>
              <a:avLst/>
              <a:gdLst>
                <a:gd name="T0" fmla="*/ 87 w 131"/>
                <a:gd name="T1" fmla="*/ 0 h 87"/>
                <a:gd name="T2" fmla="*/ 43 w 131"/>
                <a:gd name="T3" fmla="*/ 0 h 87"/>
                <a:gd name="T4" fmla="*/ 0 w 131"/>
                <a:gd name="T5" fmla="*/ 44 h 87"/>
                <a:gd name="T6" fmla="*/ 0 w 131"/>
                <a:gd name="T7" fmla="*/ 44 h 87"/>
                <a:gd name="T8" fmla="*/ 43 w 131"/>
                <a:gd name="T9" fmla="*/ 87 h 87"/>
                <a:gd name="T10" fmla="*/ 87 w 131"/>
                <a:gd name="T11" fmla="*/ 87 h 87"/>
                <a:gd name="T12" fmla="*/ 131 w 131"/>
                <a:gd name="T13" fmla="*/ 44 h 87"/>
                <a:gd name="T14" fmla="*/ 131 w 131"/>
                <a:gd name="T15" fmla="*/ 44 h 87"/>
                <a:gd name="T16" fmla="*/ 87 w 131"/>
                <a:gd name="T17" fmla="*/ 0 h 87"/>
                <a:gd name="T18" fmla="*/ 38 w 131"/>
                <a:gd name="T19" fmla="*/ 51 h 87"/>
                <a:gd name="T20" fmla="*/ 30 w 131"/>
                <a:gd name="T21" fmla="*/ 44 h 87"/>
                <a:gd name="T22" fmla="*/ 38 w 131"/>
                <a:gd name="T23" fmla="*/ 36 h 87"/>
                <a:gd name="T24" fmla="*/ 46 w 131"/>
                <a:gd name="T25" fmla="*/ 44 h 87"/>
                <a:gd name="T26" fmla="*/ 38 w 131"/>
                <a:gd name="T27" fmla="*/ 51 h 87"/>
                <a:gd name="T28" fmla="*/ 65 w 131"/>
                <a:gd name="T29" fmla="*/ 51 h 87"/>
                <a:gd name="T30" fmla="*/ 57 w 131"/>
                <a:gd name="T31" fmla="*/ 44 h 87"/>
                <a:gd name="T32" fmla="*/ 65 w 131"/>
                <a:gd name="T33" fmla="*/ 36 h 87"/>
                <a:gd name="T34" fmla="*/ 73 w 131"/>
                <a:gd name="T35" fmla="*/ 44 h 87"/>
                <a:gd name="T36" fmla="*/ 65 w 131"/>
                <a:gd name="T37" fmla="*/ 51 h 87"/>
                <a:gd name="T38" fmla="*/ 92 w 131"/>
                <a:gd name="T39" fmla="*/ 51 h 87"/>
                <a:gd name="T40" fmla="*/ 85 w 131"/>
                <a:gd name="T41" fmla="*/ 44 h 87"/>
                <a:gd name="T42" fmla="*/ 92 w 131"/>
                <a:gd name="T43" fmla="*/ 36 h 87"/>
                <a:gd name="T44" fmla="*/ 100 w 131"/>
                <a:gd name="T45" fmla="*/ 44 h 87"/>
                <a:gd name="T46" fmla="*/ 92 w 131"/>
                <a:gd name="T47" fmla="*/ 5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1" h="87">
                  <a:moveTo>
                    <a:pt x="87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68"/>
                    <a:pt x="19" y="87"/>
                    <a:pt x="43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11" y="87"/>
                    <a:pt x="131" y="68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20"/>
                    <a:pt x="111" y="0"/>
                    <a:pt x="87" y="0"/>
                  </a:cubicBezTo>
                  <a:close/>
                  <a:moveTo>
                    <a:pt x="38" y="51"/>
                  </a:moveTo>
                  <a:cubicBezTo>
                    <a:pt x="34" y="51"/>
                    <a:pt x="30" y="48"/>
                    <a:pt x="30" y="44"/>
                  </a:cubicBezTo>
                  <a:cubicBezTo>
                    <a:pt x="30" y="39"/>
                    <a:pt x="34" y="36"/>
                    <a:pt x="38" y="36"/>
                  </a:cubicBezTo>
                  <a:cubicBezTo>
                    <a:pt x="42" y="36"/>
                    <a:pt x="46" y="39"/>
                    <a:pt x="46" y="44"/>
                  </a:cubicBezTo>
                  <a:cubicBezTo>
                    <a:pt x="46" y="48"/>
                    <a:pt x="42" y="51"/>
                    <a:pt x="38" y="51"/>
                  </a:cubicBezTo>
                  <a:close/>
                  <a:moveTo>
                    <a:pt x="65" y="51"/>
                  </a:moveTo>
                  <a:cubicBezTo>
                    <a:pt x="61" y="51"/>
                    <a:pt x="57" y="48"/>
                    <a:pt x="57" y="44"/>
                  </a:cubicBezTo>
                  <a:cubicBezTo>
                    <a:pt x="57" y="39"/>
                    <a:pt x="61" y="36"/>
                    <a:pt x="65" y="36"/>
                  </a:cubicBezTo>
                  <a:cubicBezTo>
                    <a:pt x="69" y="36"/>
                    <a:pt x="73" y="39"/>
                    <a:pt x="73" y="44"/>
                  </a:cubicBezTo>
                  <a:cubicBezTo>
                    <a:pt x="73" y="48"/>
                    <a:pt x="69" y="51"/>
                    <a:pt x="65" y="51"/>
                  </a:cubicBezTo>
                  <a:close/>
                  <a:moveTo>
                    <a:pt x="92" y="51"/>
                  </a:moveTo>
                  <a:cubicBezTo>
                    <a:pt x="88" y="51"/>
                    <a:pt x="85" y="48"/>
                    <a:pt x="85" y="44"/>
                  </a:cubicBezTo>
                  <a:cubicBezTo>
                    <a:pt x="85" y="39"/>
                    <a:pt x="88" y="36"/>
                    <a:pt x="92" y="36"/>
                  </a:cubicBezTo>
                  <a:cubicBezTo>
                    <a:pt x="97" y="36"/>
                    <a:pt x="100" y="39"/>
                    <a:pt x="100" y="44"/>
                  </a:cubicBezTo>
                  <a:cubicBezTo>
                    <a:pt x="100" y="48"/>
                    <a:pt x="97" y="51"/>
                    <a:pt x="92" y="51"/>
                  </a:cubicBezTo>
                  <a:close/>
                </a:path>
              </a:pathLst>
            </a:custGeom>
            <a:solidFill>
              <a:schemeClr val="tx1">
                <a:alpha val="3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B769241-7B0B-4356-B2DB-19C589EE73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5186" y="1771650"/>
            <a:ext cx="2409825" cy="3438525"/>
          </a:xfrm>
          <a:prstGeom prst="roundRect">
            <a:avLst>
              <a:gd name="adj" fmla="val 1845"/>
            </a:avLst>
          </a:prstGeo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E7BC965-8D24-4E2A-A469-DD53E6E702B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01163" y="3019426"/>
            <a:ext cx="1066800" cy="2266950"/>
          </a:xfrm>
          <a:prstGeom prst="roundRect">
            <a:avLst>
              <a:gd name="adj" fmla="val 11310"/>
            </a:avLst>
          </a:prstGeom>
          <a:solidFill>
            <a:schemeClr val="bg2">
              <a:lumMod val="8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587E06C-70AE-4076-BE47-0A6E491ACC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1875" y="1478739"/>
            <a:ext cx="5688011" cy="1540687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44354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B879EE2-C3D8-495A-A4D5-E5DEE4190F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7175" y="389713"/>
            <a:ext cx="6673850" cy="850964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2881000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B879EE2-C3D8-495A-A4D5-E5DEE4190F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7175" y="846913"/>
            <a:ext cx="4206875" cy="850964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97468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B879EE2-C3D8-495A-A4D5-E5DEE4190F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7175" y="389713"/>
            <a:ext cx="4206875" cy="850964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5B5735-F62E-48C7-917F-2482FC3B7D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67255" y="876300"/>
            <a:ext cx="5105400" cy="5105400"/>
          </a:xfrm>
          <a:custGeom>
            <a:avLst/>
            <a:gdLst>
              <a:gd name="connsiteX0" fmla="*/ 304792 w 5105400"/>
              <a:gd name="connsiteY0" fmla="*/ 0 h 5105400"/>
              <a:gd name="connsiteX1" fmla="*/ 4800608 w 5105400"/>
              <a:gd name="connsiteY1" fmla="*/ 0 h 5105400"/>
              <a:gd name="connsiteX2" fmla="*/ 5105400 w 5105400"/>
              <a:gd name="connsiteY2" fmla="*/ 304792 h 5105400"/>
              <a:gd name="connsiteX3" fmla="*/ 5105400 w 5105400"/>
              <a:gd name="connsiteY3" fmla="*/ 4800608 h 5105400"/>
              <a:gd name="connsiteX4" fmla="*/ 4800608 w 5105400"/>
              <a:gd name="connsiteY4" fmla="*/ 5105400 h 5105400"/>
              <a:gd name="connsiteX5" fmla="*/ 304792 w 5105400"/>
              <a:gd name="connsiteY5" fmla="*/ 5105400 h 5105400"/>
              <a:gd name="connsiteX6" fmla="*/ 0 w 5105400"/>
              <a:gd name="connsiteY6" fmla="*/ 4800608 h 5105400"/>
              <a:gd name="connsiteX7" fmla="*/ 0 w 5105400"/>
              <a:gd name="connsiteY7" fmla="*/ 304792 h 5105400"/>
              <a:gd name="connsiteX8" fmla="*/ 304792 w 5105400"/>
              <a:gd name="connsiteY8" fmla="*/ 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05400" h="5105400">
                <a:moveTo>
                  <a:pt x="304792" y="0"/>
                </a:moveTo>
                <a:lnTo>
                  <a:pt x="4800608" y="0"/>
                </a:lnTo>
                <a:cubicBezTo>
                  <a:pt x="4968940" y="0"/>
                  <a:pt x="5105400" y="136460"/>
                  <a:pt x="5105400" y="304792"/>
                </a:cubicBezTo>
                <a:lnTo>
                  <a:pt x="5105400" y="4800608"/>
                </a:lnTo>
                <a:cubicBezTo>
                  <a:pt x="5105400" y="4968940"/>
                  <a:pt x="4968940" y="5105400"/>
                  <a:pt x="4800608" y="5105400"/>
                </a:cubicBezTo>
                <a:lnTo>
                  <a:pt x="304792" y="5105400"/>
                </a:lnTo>
                <a:cubicBezTo>
                  <a:pt x="136460" y="5105400"/>
                  <a:pt x="0" y="4968940"/>
                  <a:pt x="0" y="4800608"/>
                </a:cubicBezTo>
                <a:lnTo>
                  <a:pt x="0" y="304792"/>
                </a:lnTo>
                <a:cubicBezTo>
                  <a:pt x="0" y="136460"/>
                  <a:pt x="136460" y="0"/>
                  <a:pt x="304792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89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B879EE2-C3D8-495A-A4D5-E5DEE4190F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7175" y="389713"/>
            <a:ext cx="4206875" cy="850964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E7D3D0E-B7A6-473A-B154-82DAE126ED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51038" y="2117725"/>
            <a:ext cx="1919287" cy="3384550"/>
          </a:xfrm>
          <a:solidFill>
            <a:schemeClr val="bg2">
              <a:lumMod val="95000"/>
            </a:schemeClr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49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B879EE2-C3D8-495A-A4D5-E5DEE4190F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7175" y="389713"/>
            <a:ext cx="4206875" cy="850964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000" b="1"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3CE4F9E-FB65-436E-A681-A830D1F9B2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2650" y="1638300"/>
            <a:ext cx="5346700" cy="3581400"/>
          </a:xfrm>
          <a:custGeom>
            <a:avLst/>
            <a:gdLst>
              <a:gd name="connsiteX0" fmla="*/ 152424 w 5346700"/>
              <a:gd name="connsiteY0" fmla="*/ 0 h 3581400"/>
              <a:gd name="connsiteX1" fmla="*/ 5194276 w 5346700"/>
              <a:gd name="connsiteY1" fmla="*/ 0 h 3581400"/>
              <a:gd name="connsiteX2" fmla="*/ 5346700 w 5346700"/>
              <a:gd name="connsiteY2" fmla="*/ 152424 h 3581400"/>
              <a:gd name="connsiteX3" fmla="*/ 5346700 w 5346700"/>
              <a:gd name="connsiteY3" fmla="*/ 3428976 h 3581400"/>
              <a:gd name="connsiteX4" fmla="*/ 5194276 w 5346700"/>
              <a:gd name="connsiteY4" fmla="*/ 3581400 h 3581400"/>
              <a:gd name="connsiteX5" fmla="*/ 152424 w 5346700"/>
              <a:gd name="connsiteY5" fmla="*/ 3581400 h 3581400"/>
              <a:gd name="connsiteX6" fmla="*/ 0 w 5346700"/>
              <a:gd name="connsiteY6" fmla="*/ 3428976 h 3581400"/>
              <a:gd name="connsiteX7" fmla="*/ 0 w 5346700"/>
              <a:gd name="connsiteY7" fmla="*/ 152424 h 3581400"/>
              <a:gd name="connsiteX8" fmla="*/ 152424 w 5346700"/>
              <a:gd name="connsiteY8" fmla="*/ 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46700" h="3581400">
                <a:moveTo>
                  <a:pt x="152424" y="0"/>
                </a:moveTo>
                <a:lnTo>
                  <a:pt x="5194276" y="0"/>
                </a:lnTo>
                <a:cubicBezTo>
                  <a:pt x="5278457" y="0"/>
                  <a:pt x="5346700" y="68243"/>
                  <a:pt x="5346700" y="152424"/>
                </a:cubicBezTo>
                <a:lnTo>
                  <a:pt x="5346700" y="3428976"/>
                </a:lnTo>
                <a:cubicBezTo>
                  <a:pt x="5346700" y="3513157"/>
                  <a:pt x="5278457" y="3581400"/>
                  <a:pt x="5194276" y="3581400"/>
                </a:cubicBezTo>
                <a:lnTo>
                  <a:pt x="152424" y="3581400"/>
                </a:lnTo>
                <a:cubicBezTo>
                  <a:pt x="68243" y="3581400"/>
                  <a:pt x="0" y="3513157"/>
                  <a:pt x="0" y="3428976"/>
                </a:cubicBezTo>
                <a:lnTo>
                  <a:pt x="0" y="152424"/>
                </a:lnTo>
                <a:cubicBezTo>
                  <a:pt x="0" y="68243"/>
                  <a:pt x="68243" y="0"/>
                  <a:pt x="152424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CDA197A-C563-48BF-BBD5-FED851907D3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915400" y="2349500"/>
            <a:ext cx="2286000" cy="2159000"/>
          </a:xfrm>
          <a:custGeom>
            <a:avLst/>
            <a:gdLst>
              <a:gd name="connsiteX0" fmla="*/ 91887 w 2286000"/>
              <a:gd name="connsiteY0" fmla="*/ 0 h 2159000"/>
              <a:gd name="connsiteX1" fmla="*/ 2194113 w 2286000"/>
              <a:gd name="connsiteY1" fmla="*/ 0 h 2159000"/>
              <a:gd name="connsiteX2" fmla="*/ 2286000 w 2286000"/>
              <a:gd name="connsiteY2" fmla="*/ 91887 h 2159000"/>
              <a:gd name="connsiteX3" fmla="*/ 2286000 w 2286000"/>
              <a:gd name="connsiteY3" fmla="*/ 2067113 h 2159000"/>
              <a:gd name="connsiteX4" fmla="*/ 2194113 w 2286000"/>
              <a:gd name="connsiteY4" fmla="*/ 2159000 h 2159000"/>
              <a:gd name="connsiteX5" fmla="*/ 91887 w 2286000"/>
              <a:gd name="connsiteY5" fmla="*/ 2159000 h 2159000"/>
              <a:gd name="connsiteX6" fmla="*/ 0 w 2286000"/>
              <a:gd name="connsiteY6" fmla="*/ 2067113 h 2159000"/>
              <a:gd name="connsiteX7" fmla="*/ 0 w 2286000"/>
              <a:gd name="connsiteY7" fmla="*/ 91887 h 2159000"/>
              <a:gd name="connsiteX8" fmla="*/ 91887 w 2286000"/>
              <a:gd name="connsiteY8" fmla="*/ 0 h 215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6000" h="2159000">
                <a:moveTo>
                  <a:pt x="91887" y="0"/>
                </a:moveTo>
                <a:lnTo>
                  <a:pt x="2194113" y="0"/>
                </a:lnTo>
                <a:cubicBezTo>
                  <a:pt x="2244861" y="0"/>
                  <a:pt x="2286000" y="41139"/>
                  <a:pt x="2286000" y="91887"/>
                </a:cubicBezTo>
                <a:lnTo>
                  <a:pt x="2286000" y="2067113"/>
                </a:lnTo>
                <a:cubicBezTo>
                  <a:pt x="2286000" y="2117861"/>
                  <a:pt x="2244861" y="2159000"/>
                  <a:pt x="2194113" y="2159000"/>
                </a:cubicBezTo>
                <a:lnTo>
                  <a:pt x="91887" y="2159000"/>
                </a:lnTo>
                <a:cubicBezTo>
                  <a:pt x="41139" y="2159000"/>
                  <a:pt x="0" y="2117861"/>
                  <a:pt x="0" y="2067113"/>
                </a:cubicBezTo>
                <a:lnTo>
                  <a:pt x="0" y="91887"/>
                </a:lnTo>
                <a:cubicBezTo>
                  <a:pt x="0" y="41139"/>
                  <a:pt x="41139" y="0"/>
                  <a:pt x="91887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6E4D7DE-C8D9-4DC4-84E9-910C2AD399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0600" y="2349500"/>
            <a:ext cx="2286000" cy="2159000"/>
          </a:xfrm>
          <a:custGeom>
            <a:avLst/>
            <a:gdLst>
              <a:gd name="connsiteX0" fmla="*/ 91887 w 2286000"/>
              <a:gd name="connsiteY0" fmla="*/ 0 h 2159000"/>
              <a:gd name="connsiteX1" fmla="*/ 2194113 w 2286000"/>
              <a:gd name="connsiteY1" fmla="*/ 0 h 2159000"/>
              <a:gd name="connsiteX2" fmla="*/ 2286000 w 2286000"/>
              <a:gd name="connsiteY2" fmla="*/ 91887 h 2159000"/>
              <a:gd name="connsiteX3" fmla="*/ 2286000 w 2286000"/>
              <a:gd name="connsiteY3" fmla="*/ 2067113 h 2159000"/>
              <a:gd name="connsiteX4" fmla="*/ 2194113 w 2286000"/>
              <a:gd name="connsiteY4" fmla="*/ 2159000 h 2159000"/>
              <a:gd name="connsiteX5" fmla="*/ 91887 w 2286000"/>
              <a:gd name="connsiteY5" fmla="*/ 2159000 h 2159000"/>
              <a:gd name="connsiteX6" fmla="*/ 0 w 2286000"/>
              <a:gd name="connsiteY6" fmla="*/ 2067113 h 2159000"/>
              <a:gd name="connsiteX7" fmla="*/ 0 w 2286000"/>
              <a:gd name="connsiteY7" fmla="*/ 91887 h 2159000"/>
              <a:gd name="connsiteX8" fmla="*/ 91887 w 2286000"/>
              <a:gd name="connsiteY8" fmla="*/ 0 h 215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6000" h="2159000">
                <a:moveTo>
                  <a:pt x="91887" y="0"/>
                </a:moveTo>
                <a:lnTo>
                  <a:pt x="2194113" y="0"/>
                </a:lnTo>
                <a:cubicBezTo>
                  <a:pt x="2244861" y="0"/>
                  <a:pt x="2286000" y="41139"/>
                  <a:pt x="2286000" y="91887"/>
                </a:cubicBezTo>
                <a:lnTo>
                  <a:pt x="2286000" y="2067113"/>
                </a:lnTo>
                <a:cubicBezTo>
                  <a:pt x="2286000" y="2117861"/>
                  <a:pt x="2244861" y="2159000"/>
                  <a:pt x="2194113" y="2159000"/>
                </a:cubicBezTo>
                <a:lnTo>
                  <a:pt x="91887" y="2159000"/>
                </a:lnTo>
                <a:cubicBezTo>
                  <a:pt x="41139" y="2159000"/>
                  <a:pt x="0" y="2117861"/>
                  <a:pt x="0" y="2067113"/>
                </a:cubicBezTo>
                <a:lnTo>
                  <a:pt x="0" y="91887"/>
                </a:lnTo>
                <a:cubicBezTo>
                  <a:pt x="0" y="41139"/>
                  <a:pt x="41139" y="0"/>
                  <a:pt x="91887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76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D4C1B8-6D16-4015-A0E8-E4633BBC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07BE7-B79B-4F9F-9C14-5E9B7935E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CC5D0-C112-4903-BB22-33DF07A652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04E04-441F-4771-B6EF-86C7565F3C45}" type="datetimeFigureOut">
              <a:rPr lang="en-ID" smtClean="0"/>
              <a:t>11/06/2023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8D3A4-9B09-47C6-91F8-A02BF936D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AD10A-EAF6-42AC-B1BF-93C1B7A01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0356F5-5040-45F3-9DFE-AA818FBF1A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944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7" r:id="rId2"/>
    <p:sldLayoutId id="2147483686" r:id="rId3"/>
    <p:sldLayoutId id="2147483685" r:id="rId4"/>
    <p:sldLayoutId id="2147483672" r:id="rId5"/>
    <p:sldLayoutId id="2147483689" r:id="rId6"/>
    <p:sldLayoutId id="2147483688" r:id="rId7"/>
    <p:sldLayoutId id="2147483683" r:id="rId8"/>
    <p:sldLayoutId id="2147483681" r:id="rId9"/>
    <p:sldLayoutId id="2147483680" r:id="rId10"/>
    <p:sldLayoutId id="2147483678" r:id="rId11"/>
    <p:sldLayoutId id="2147483677" r:id="rId12"/>
    <p:sldLayoutId id="2147483676" r:id="rId13"/>
    <p:sldLayoutId id="2147483675" r:id="rId14"/>
    <p:sldLayoutId id="2147483674" r:id="rId15"/>
    <p:sldLayoutId id="2147483673" r:id="rId16"/>
    <p:sldLayoutId id="2147483670" r:id="rId17"/>
    <p:sldLayoutId id="2147483684" r:id="rId18"/>
    <p:sldLayoutId id="2147483682" r:id="rId19"/>
    <p:sldLayoutId id="2147483671" r:id="rId20"/>
    <p:sldLayoutId id="2147483669" r:id="rId21"/>
    <p:sldLayoutId id="2147483668" r:id="rId22"/>
    <p:sldLayoutId id="2147483667" r:id="rId23"/>
    <p:sldLayoutId id="214748367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png"/><Relationship Id="rId11" Type="http://schemas.openxmlformats.org/officeDocument/2006/relationships/image" Target="../media/image6.png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0.png"/><Relationship Id="rId7" Type="http://schemas.openxmlformats.org/officeDocument/2006/relationships/image" Target="../media/image1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6.pn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.png"/><Relationship Id="rId11" Type="http://schemas.openxmlformats.org/officeDocument/2006/relationships/image" Target="../media/image26.png"/><Relationship Id="rId5" Type="http://schemas.openxmlformats.org/officeDocument/2006/relationships/image" Target="../media/image10.pn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roup 486">
            <a:extLst>
              <a:ext uri="{FF2B5EF4-FFF2-40B4-BE49-F238E27FC236}">
                <a16:creationId xmlns:a16="http://schemas.microsoft.com/office/drawing/2014/main" id="{CF8157B0-2121-463B-B383-A8085CC00921}"/>
              </a:ext>
            </a:extLst>
          </p:cNvPr>
          <p:cNvGrpSpPr/>
          <p:nvPr/>
        </p:nvGrpSpPr>
        <p:grpSpPr>
          <a:xfrm>
            <a:off x="0" y="3957593"/>
            <a:ext cx="12192000" cy="2929687"/>
            <a:chOff x="0" y="-350837"/>
            <a:chExt cx="12023725" cy="2889251"/>
          </a:xfrm>
        </p:grpSpPr>
        <p:sp>
          <p:nvSpPr>
            <p:cNvPr id="485" name="Freeform 395">
              <a:extLst>
                <a:ext uri="{FF2B5EF4-FFF2-40B4-BE49-F238E27FC236}">
                  <a16:creationId xmlns:a16="http://schemas.microsoft.com/office/drawing/2014/main" id="{3731FC56-1B94-4577-B5C0-E9FDDC0C8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350837"/>
              <a:ext cx="12023725" cy="2889250"/>
            </a:xfrm>
            <a:custGeom>
              <a:avLst/>
              <a:gdLst>
                <a:gd name="T0" fmla="*/ 2197 w 4005"/>
                <a:gd name="T1" fmla="*/ 148 h 960"/>
                <a:gd name="T2" fmla="*/ 820 w 4005"/>
                <a:gd name="T3" fmla="*/ 539 h 960"/>
                <a:gd name="T4" fmla="*/ 0 w 4005"/>
                <a:gd name="T5" fmla="*/ 461 h 960"/>
                <a:gd name="T6" fmla="*/ 0 w 4005"/>
                <a:gd name="T7" fmla="*/ 960 h 960"/>
                <a:gd name="T8" fmla="*/ 4005 w 4005"/>
                <a:gd name="T9" fmla="*/ 960 h 960"/>
                <a:gd name="T10" fmla="*/ 4005 w 4005"/>
                <a:gd name="T11" fmla="*/ 560 h 960"/>
                <a:gd name="T12" fmla="*/ 2197 w 4005"/>
                <a:gd name="T13" fmla="*/ 14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5" h="960">
                  <a:moveTo>
                    <a:pt x="2197" y="148"/>
                  </a:moveTo>
                  <a:cubicBezTo>
                    <a:pt x="1757" y="0"/>
                    <a:pt x="1445" y="432"/>
                    <a:pt x="820" y="539"/>
                  </a:cubicBezTo>
                  <a:cubicBezTo>
                    <a:pt x="475" y="598"/>
                    <a:pt x="188" y="532"/>
                    <a:pt x="0" y="461"/>
                  </a:cubicBezTo>
                  <a:cubicBezTo>
                    <a:pt x="0" y="960"/>
                    <a:pt x="0" y="960"/>
                    <a:pt x="0" y="960"/>
                  </a:cubicBezTo>
                  <a:cubicBezTo>
                    <a:pt x="4005" y="960"/>
                    <a:pt x="4005" y="960"/>
                    <a:pt x="4005" y="960"/>
                  </a:cubicBezTo>
                  <a:cubicBezTo>
                    <a:pt x="4005" y="560"/>
                    <a:pt x="4005" y="560"/>
                    <a:pt x="4005" y="560"/>
                  </a:cubicBezTo>
                  <a:cubicBezTo>
                    <a:pt x="3492" y="752"/>
                    <a:pt x="2578" y="275"/>
                    <a:pt x="2197" y="148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6" name="Freeform 396">
              <a:extLst>
                <a:ext uri="{FF2B5EF4-FFF2-40B4-BE49-F238E27FC236}">
                  <a16:creationId xmlns:a16="http://schemas.microsoft.com/office/drawing/2014/main" id="{9D647DBC-8901-4F6D-B781-113F0570C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2176"/>
              <a:ext cx="12023725" cy="1646238"/>
            </a:xfrm>
            <a:custGeom>
              <a:avLst/>
              <a:gdLst>
                <a:gd name="T0" fmla="*/ 2726 w 4005"/>
                <a:gd name="T1" fmla="*/ 186 h 547"/>
                <a:gd name="T2" fmla="*/ 559 w 4005"/>
                <a:gd name="T3" fmla="*/ 7 h 547"/>
                <a:gd name="T4" fmla="*/ 0 w 4005"/>
                <a:gd name="T5" fmla="*/ 127 h 547"/>
                <a:gd name="T6" fmla="*/ 0 w 4005"/>
                <a:gd name="T7" fmla="*/ 547 h 547"/>
                <a:gd name="T8" fmla="*/ 4005 w 4005"/>
                <a:gd name="T9" fmla="*/ 547 h 547"/>
                <a:gd name="T10" fmla="*/ 4005 w 4005"/>
                <a:gd name="T11" fmla="*/ 29 h 547"/>
                <a:gd name="T12" fmla="*/ 2726 w 4005"/>
                <a:gd name="T13" fmla="*/ 186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5" h="547">
                  <a:moveTo>
                    <a:pt x="2726" y="186"/>
                  </a:moveTo>
                  <a:cubicBezTo>
                    <a:pt x="1802" y="460"/>
                    <a:pt x="829" y="7"/>
                    <a:pt x="559" y="7"/>
                  </a:cubicBezTo>
                  <a:cubicBezTo>
                    <a:pt x="348" y="7"/>
                    <a:pt x="169" y="120"/>
                    <a:pt x="0" y="127"/>
                  </a:cubicBezTo>
                  <a:cubicBezTo>
                    <a:pt x="0" y="547"/>
                    <a:pt x="0" y="547"/>
                    <a:pt x="0" y="547"/>
                  </a:cubicBezTo>
                  <a:cubicBezTo>
                    <a:pt x="4005" y="547"/>
                    <a:pt x="4005" y="547"/>
                    <a:pt x="4005" y="547"/>
                  </a:cubicBezTo>
                  <a:cubicBezTo>
                    <a:pt x="4005" y="29"/>
                    <a:pt x="4005" y="29"/>
                    <a:pt x="4005" y="29"/>
                  </a:cubicBezTo>
                  <a:cubicBezTo>
                    <a:pt x="3781" y="0"/>
                    <a:pt x="3353" y="0"/>
                    <a:pt x="2726" y="18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DF9C1BF9-A664-49CA-9AFD-78D6DE4524C8}"/>
              </a:ext>
            </a:extLst>
          </p:cNvPr>
          <p:cNvGrpSpPr/>
          <p:nvPr/>
        </p:nvGrpSpPr>
        <p:grpSpPr>
          <a:xfrm>
            <a:off x="6221787" y="3808413"/>
            <a:ext cx="2355850" cy="130176"/>
            <a:chOff x="4337051" y="3605213"/>
            <a:chExt cx="2355850" cy="130176"/>
          </a:xfrm>
          <a:solidFill>
            <a:schemeClr val="bg2"/>
          </a:solidFill>
        </p:grpSpPr>
        <p:sp>
          <p:nvSpPr>
            <p:cNvPr id="407" name="Freeform 13">
              <a:extLst>
                <a:ext uri="{FF2B5EF4-FFF2-40B4-BE49-F238E27FC236}">
                  <a16:creationId xmlns:a16="http://schemas.microsoft.com/office/drawing/2014/main" id="{37EE6011-8F3C-457E-B329-46D6FFE49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7051" y="3614738"/>
              <a:ext cx="93663" cy="120650"/>
            </a:xfrm>
            <a:custGeom>
              <a:avLst/>
              <a:gdLst>
                <a:gd name="T0" fmla="*/ 31 w 31"/>
                <a:gd name="T1" fmla="*/ 40 h 40"/>
                <a:gd name="T2" fmla="*/ 25 w 31"/>
                <a:gd name="T3" fmla="*/ 40 h 40"/>
                <a:gd name="T4" fmla="*/ 4 w 31"/>
                <a:gd name="T5" fmla="*/ 6 h 40"/>
                <a:gd name="T6" fmla="*/ 3 w 31"/>
                <a:gd name="T7" fmla="*/ 6 h 40"/>
                <a:gd name="T8" fmla="*/ 4 w 31"/>
                <a:gd name="T9" fmla="*/ 17 h 40"/>
                <a:gd name="T10" fmla="*/ 4 w 31"/>
                <a:gd name="T11" fmla="*/ 40 h 40"/>
                <a:gd name="T12" fmla="*/ 0 w 31"/>
                <a:gd name="T13" fmla="*/ 40 h 40"/>
                <a:gd name="T14" fmla="*/ 0 w 31"/>
                <a:gd name="T15" fmla="*/ 0 h 40"/>
                <a:gd name="T16" fmla="*/ 5 w 31"/>
                <a:gd name="T17" fmla="*/ 0 h 40"/>
                <a:gd name="T18" fmla="*/ 27 w 31"/>
                <a:gd name="T19" fmla="*/ 33 h 40"/>
                <a:gd name="T20" fmla="*/ 27 w 31"/>
                <a:gd name="T21" fmla="*/ 33 h 40"/>
                <a:gd name="T22" fmla="*/ 27 w 31"/>
                <a:gd name="T23" fmla="*/ 28 h 40"/>
                <a:gd name="T24" fmla="*/ 26 w 31"/>
                <a:gd name="T25" fmla="*/ 23 h 40"/>
                <a:gd name="T26" fmla="*/ 26 w 31"/>
                <a:gd name="T27" fmla="*/ 0 h 40"/>
                <a:gd name="T28" fmla="*/ 31 w 31"/>
                <a:gd name="T29" fmla="*/ 0 h 40"/>
                <a:gd name="T30" fmla="*/ 31 w 31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40">
                  <a:moveTo>
                    <a:pt x="31" y="40"/>
                  </a:moveTo>
                  <a:cubicBezTo>
                    <a:pt x="25" y="40"/>
                    <a:pt x="25" y="40"/>
                    <a:pt x="25" y="40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10"/>
                    <a:pt x="4" y="14"/>
                    <a:pt x="4" y="1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1"/>
                    <a:pt x="27" y="28"/>
                  </a:cubicBezTo>
                  <a:cubicBezTo>
                    <a:pt x="26" y="26"/>
                    <a:pt x="26" y="24"/>
                    <a:pt x="26" y="23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3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14">
              <a:extLst>
                <a:ext uri="{FF2B5EF4-FFF2-40B4-BE49-F238E27FC236}">
                  <a16:creationId xmlns:a16="http://schemas.microsoft.com/office/drawing/2014/main" id="{F769BA13-8E0D-4EF8-8189-A6E67BBB38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4526" y="3641726"/>
              <a:ext cx="79375" cy="93663"/>
            </a:xfrm>
            <a:custGeom>
              <a:avLst/>
              <a:gdLst>
                <a:gd name="T0" fmla="*/ 15 w 26"/>
                <a:gd name="T1" fmla="*/ 31 h 31"/>
                <a:gd name="T2" fmla="*/ 4 w 26"/>
                <a:gd name="T3" fmla="*/ 27 h 31"/>
                <a:gd name="T4" fmla="*/ 0 w 26"/>
                <a:gd name="T5" fmla="*/ 16 h 31"/>
                <a:gd name="T6" fmla="*/ 4 w 26"/>
                <a:gd name="T7" fmla="*/ 4 h 31"/>
                <a:gd name="T8" fmla="*/ 14 w 26"/>
                <a:gd name="T9" fmla="*/ 0 h 31"/>
                <a:gd name="T10" fmla="*/ 22 w 26"/>
                <a:gd name="T11" fmla="*/ 4 h 31"/>
                <a:gd name="T12" fmla="*/ 26 w 26"/>
                <a:gd name="T13" fmla="*/ 14 h 31"/>
                <a:gd name="T14" fmla="*/ 26 w 26"/>
                <a:gd name="T15" fmla="*/ 16 h 31"/>
                <a:gd name="T16" fmla="*/ 5 w 26"/>
                <a:gd name="T17" fmla="*/ 16 h 31"/>
                <a:gd name="T18" fmla="*/ 8 w 26"/>
                <a:gd name="T19" fmla="*/ 24 h 31"/>
                <a:gd name="T20" fmla="*/ 15 w 26"/>
                <a:gd name="T21" fmla="*/ 27 h 31"/>
                <a:gd name="T22" fmla="*/ 24 w 26"/>
                <a:gd name="T23" fmla="*/ 25 h 31"/>
                <a:gd name="T24" fmla="*/ 24 w 26"/>
                <a:gd name="T25" fmla="*/ 29 h 31"/>
                <a:gd name="T26" fmla="*/ 20 w 26"/>
                <a:gd name="T27" fmla="*/ 31 h 31"/>
                <a:gd name="T28" fmla="*/ 15 w 26"/>
                <a:gd name="T29" fmla="*/ 31 h 31"/>
                <a:gd name="T30" fmla="*/ 13 w 26"/>
                <a:gd name="T31" fmla="*/ 4 h 31"/>
                <a:gd name="T32" fmla="*/ 8 w 26"/>
                <a:gd name="T33" fmla="*/ 6 h 31"/>
                <a:gd name="T34" fmla="*/ 5 w 26"/>
                <a:gd name="T35" fmla="*/ 13 h 31"/>
                <a:gd name="T36" fmla="*/ 21 w 26"/>
                <a:gd name="T37" fmla="*/ 13 h 31"/>
                <a:gd name="T38" fmla="*/ 19 w 26"/>
                <a:gd name="T39" fmla="*/ 6 h 31"/>
                <a:gd name="T40" fmla="*/ 13 w 26"/>
                <a:gd name="T41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1">
                  <a:moveTo>
                    <a:pt x="15" y="31"/>
                  </a:moveTo>
                  <a:cubicBezTo>
                    <a:pt x="10" y="31"/>
                    <a:pt x="7" y="30"/>
                    <a:pt x="4" y="27"/>
                  </a:cubicBezTo>
                  <a:cubicBezTo>
                    <a:pt x="2" y="24"/>
                    <a:pt x="0" y="21"/>
                    <a:pt x="0" y="16"/>
                  </a:cubicBezTo>
                  <a:cubicBezTo>
                    <a:pt x="0" y="11"/>
                    <a:pt x="2" y="7"/>
                    <a:pt x="4" y="4"/>
                  </a:cubicBezTo>
                  <a:cubicBezTo>
                    <a:pt x="6" y="2"/>
                    <a:pt x="10" y="0"/>
                    <a:pt x="14" y="0"/>
                  </a:cubicBezTo>
                  <a:cubicBezTo>
                    <a:pt x="17" y="0"/>
                    <a:pt x="20" y="1"/>
                    <a:pt x="22" y="4"/>
                  </a:cubicBezTo>
                  <a:cubicBezTo>
                    <a:pt x="25" y="6"/>
                    <a:pt x="26" y="10"/>
                    <a:pt x="26" y="14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20"/>
                    <a:pt x="6" y="23"/>
                    <a:pt x="8" y="24"/>
                  </a:cubicBezTo>
                  <a:cubicBezTo>
                    <a:pt x="9" y="26"/>
                    <a:pt x="12" y="27"/>
                    <a:pt x="15" y="27"/>
                  </a:cubicBezTo>
                  <a:cubicBezTo>
                    <a:pt x="18" y="27"/>
                    <a:pt x="21" y="27"/>
                    <a:pt x="24" y="25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30"/>
                    <a:pt x="21" y="30"/>
                    <a:pt x="20" y="31"/>
                  </a:cubicBezTo>
                  <a:cubicBezTo>
                    <a:pt x="18" y="31"/>
                    <a:pt x="17" y="31"/>
                    <a:pt x="15" y="31"/>
                  </a:cubicBezTo>
                  <a:close/>
                  <a:moveTo>
                    <a:pt x="13" y="4"/>
                  </a:moveTo>
                  <a:cubicBezTo>
                    <a:pt x="11" y="4"/>
                    <a:pt x="9" y="5"/>
                    <a:pt x="8" y="6"/>
                  </a:cubicBezTo>
                  <a:cubicBezTo>
                    <a:pt x="6" y="8"/>
                    <a:pt x="5" y="10"/>
                    <a:pt x="5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0"/>
                    <a:pt x="20" y="8"/>
                    <a:pt x="19" y="6"/>
                  </a:cubicBezTo>
                  <a:cubicBezTo>
                    <a:pt x="18" y="5"/>
                    <a:pt x="16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15">
              <a:extLst>
                <a:ext uri="{FF2B5EF4-FFF2-40B4-BE49-F238E27FC236}">
                  <a16:creationId xmlns:a16="http://schemas.microsoft.com/office/drawing/2014/main" id="{C7ABF7BC-A819-487E-813A-EC4EAB823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1838" y="3644901"/>
              <a:ext cx="130175" cy="90488"/>
            </a:xfrm>
            <a:custGeom>
              <a:avLst/>
              <a:gdLst>
                <a:gd name="T0" fmla="*/ 29 w 43"/>
                <a:gd name="T1" fmla="*/ 30 h 30"/>
                <a:gd name="T2" fmla="*/ 23 w 43"/>
                <a:gd name="T3" fmla="*/ 12 h 30"/>
                <a:gd name="T4" fmla="*/ 22 w 43"/>
                <a:gd name="T5" fmla="*/ 5 h 30"/>
                <a:gd name="T6" fmla="*/ 21 w 43"/>
                <a:gd name="T7" fmla="*/ 5 h 30"/>
                <a:gd name="T8" fmla="*/ 19 w 43"/>
                <a:gd name="T9" fmla="*/ 12 h 30"/>
                <a:gd name="T10" fmla="*/ 14 w 43"/>
                <a:gd name="T11" fmla="*/ 30 h 30"/>
                <a:gd name="T12" fmla="*/ 8 w 43"/>
                <a:gd name="T13" fmla="*/ 30 h 30"/>
                <a:gd name="T14" fmla="*/ 0 w 43"/>
                <a:gd name="T15" fmla="*/ 0 h 30"/>
                <a:gd name="T16" fmla="*/ 5 w 43"/>
                <a:gd name="T17" fmla="*/ 0 h 30"/>
                <a:gd name="T18" fmla="*/ 9 w 43"/>
                <a:gd name="T19" fmla="*/ 17 h 30"/>
                <a:gd name="T20" fmla="*/ 11 w 43"/>
                <a:gd name="T21" fmla="*/ 25 h 30"/>
                <a:gd name="T22" fmla="*/ 11 w 43"/>
                <a:gd name="T23" fmla="*/ 25 h 30"/>
                <a:gd name="T24" fmla="*/ 12 w 43"/>
                <a:gd name="T25" fmla="*/ 21 h 30"/>
                <a:gd name="T26" fmla="*/ 14 w 43"/>
                <a:gd name="T27" fmla="*/ 17 h 30"/>
                <a:gd name="T28" fmla="*/ 19 w 43"/>
                <a:gd name="T29" fmla="*/ 0 h 30"/>
                <a:gd name="T30" fmla="*/ 24 w 43"/>
                <a:gd name="T31" fmla="*/ 0 h 30"/>
                <a:gd name="T32" fmla="*/ 29 w 43"/>
                <a:gd name="T33" fmla="*/ 17 h 30"/>
                <a:gd name="T34" fmla="*/ 31 w 43"/>
                <a:gd name="T35" fmla="*/ 25 h 30"/>
                <a:gd name="T36" fmla="*/ 32 w 43"/>
                <a:gd name="T37" fmla="*/ 25 h 30"/>
                <a:gd name="T38" fmla="*/ 32 w 43"/>
                <a:gd name="T39" fmla="*/ 22 h 30"/>
                <a:gd name="T40" fmla="*/ 38 w 43"/>
                <a:gd name="T41" fmla="*/ 0 h 30"/>
                <a:gd name="T42" fmla="*/ 43 w 43"/>
                <a:gd name="T43" fmla="*/ 0 h 30"/>
                <a:gd name="T44" fmla="*/ 34 w 43"/>
                <a:gd name="T45" fmla="*/ 30 h 30"/>
                <a:gd name="T46" fmla="*/ 29 w 43"/>
                <a:gd name="T4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30">
                  <a:moveTo>
                    <a:pt x="29" y="30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2" y="9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8"/>
                    <a:pt x="20" y="10"/>
                    <a:pt x="19" y="12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7"/>
                    <a:pt x="8" y="13"/>
                    <a:pt x="9" y="17"/>
                  </a:cubicBezTo>
                  <a:cubicBezTo>
                    <a:pt x="10" y="21"/>
                    <a:pt x="11" y="23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4"/>
                    <a:pt x="12" y="22"/>
                    <a:pt x="12" y="21"/>
                  </a:cubicBezTo>
                  <a:cubicBezTo>
                    <a:pt x="13" y="19"/>
                    <a:pt x="13" y="18"/>
                    <a:pt x="14" y="17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20"/>
                    <a:pt x="31" y="23"/>
                    <a:pt x="3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4"/>
                    <a:pt x="32" y="23"/>
                    <a:pt x="32" y="22"/>
                  </a:cubicBezTo>
                  <a:cubicBezTo>
                    <a:pt x="33" y="20"/>
                    <a:pt x="34" y="13"/>
                    <a:pt x="38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4" y="30"/>
                    <a:pt x="34" y="30"/>
                    <a:pt x="34" y="30"/>
                  </a:cubicBezTo>
                  <a:lnTo>
                    <a:pt x="2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16">
              <a:extLst>
                <a:ext uri="{FF2B5EF4-FFF2-40B4-BE49-F238E27FC236}">
                  <a16:creationId xmlns:a16="http://schemas.microsoft.com/office/drawing/2014/main" id="{BA1951D6-D5A6-4A08-9BA0-732B775AE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2338" y="3614738"/>
              <a:ext cx="119063" cy="120650"/>
            </a:xfrm>
            <a:custGeom>
              <a:avLst/>
              <a:gdLst>
                <a:gd name="T0" fmla="*/ 18 w 40"/>
                <a:gd name="T1" fmla="*/ 40 h 40"/>
                <a:gd name="T2" fmla="*/ 4 w 40"/>
                <a:gd name="T3" fmla="*/ 4 h 40"/>
                <a:gd name="T4" fmla="*/ 4 w 40"/>
                <a:gd name="T5" fmla="*/ 4 h 40"/>
                <a:gd name="T6" fmla="*/ 5 w 40"/>
                <a:gd name="T7" fmla="*/ 14 h 40"/>
                <a:gd name="T8" fmla="*/ 5 w 40"/>
                <a:gd name="T9" fmla="*/ 40 h 40"/>
                <a:gd name="T10" fmla="*/ 0 w 40"/>
                <a:gd name="T11" fmla="*/ 40 h 40"/>
                <a:gd name="T12" fmla="*/ 0 w 40"/>
                <a:gd name="T13" fmla="*/ 0 h 40"/>
                <a:gd name="T14" fmla="*/ 7 w 40"/>
                <a:gd name="T15" fmla="*/ 0 h 40"/>
                <a:gd name="T16" fmla="*/ 20 w 40"/>
                <a:gd name="T17" fmla="*/ 33 h 40"/>
                <a:gd name="T18" fmla="*/ 20 w 40"/>
                <a:gd name="T19" fmla="*/ 33 h 40"/>
                <a:gd name="T20" fmla="*/ 33 w 40"/>
                <a:gd name="T21" fmla="*/ 0 h 40"/>
                <a:gd name="T22" fmla="*/ 40 w 40"/>
                <a:gd name="T23" fmla="*/ 0 h 40"/>
                <a:gd name="T24" fmla="*/ 40 w 40"/>
                <a:gd name="T25" fmla="*/ 40 h 40"/>
                <a:gd name="T26" fmla="*/ 35 w 40"/>
                <a:gd name="T27" fmla="*/ 40 h 40"/>
                <a:gd name="T28" fmla="*/ 35 w 40"/>
                <a:gd name="T29" fmla="*/ 14 h 40"/>
                <a:gd name="T30" fmla="*/ 36 w 40"/>
                <a:gd name="T31" fmla="*/ 4 h 40"/>
                <a:gd name="T32" fmla="*/ 35 w 40"/>
                <a:gd name="T33" fmla="*/ 4 h 40"/>
                <a:gd name="T34" fmla="*/ 22 w 40"/>
                <a:gd name="T35" fmla="*/ 40 h 40"/>
                <a:gd name="T36" fmla="*/ 18 w 40"/>
                <a:gd name="T3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40">
                  <a:moveTo>
                    <a:pt x="18" y="40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7"/>
                    <a:pt x="5" y="10"/>
                    <a:pt x="5" y="14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1"/>
                    <a:pt x="35" y="8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22" y="40"/>
                    <a:pt x="22" y="40"/>
                    <a:pt x="22" y="40"/>
                  </a:cubicBezTo>
                  <a:lnTo>
                    <a:pt x="1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17">
              <a:extLst>
                <a:ext uri="{FF2B5EF4-FFF2-40B4-BE49-F238E27FC236}">
                  <a16:creationId xmlns:a16="http://schemas.microsoft.com/office/drawing/2014/main" id="{AD7772C3-047A-4D4E-8724-085845D3E6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6801" y="3641726"/>
              <a:ext cx="84138" cy="93663"/>
            </a:xfrm>
            <a:custGeom>
              <a:avLst/>
              <a:gdLst>
                <a:gd name="T0" fmla="*/ 28 w 28"/>
                <a:gd name="T1" fmla="*/ 16 h 31"/>
                <a:gd name="T2" fmla="*/ 24 w 28"/>
                <a:gd name="T3" fmla="*/ 27 h 31"/>
                <a:gd name="T4" fmla="*/ 14 w 28"/>
                <a:gd name="T5" fmla="*/ 31 h 31"/>
                <a:gd name="T6" fmla="*/ 7 w 28"/>
                <a:gd name="T7" fmla="*/ 29 h 31"/>
                <a:gd name="T8" fmla="*/ 2 w 28"/>
                <a:gd name="T9" fmla="*/ 24 h 31"/>
                <a:gd name="T10" fmla="*/ 0 w 28"/>
                <a:gd name="T11" fmla="*/ 16 h 31"/>
                <a:gd name="T12" fmla="*/ 4 w 28"/>
                <a:gd name="T13" fmla="*/ 4 h 31"/>
                <a:gd name="T14" fmla="*/ 14 w 28"/>
                <a:gd name="T15" fmla="*/ 0 h 31"/>
                <a:gd name="T16" fmla="*/ 24 w 28"/>
                <a:gd name="T17" fmla="*/ 4 h 31"/>
                <a:gd name="T18" fmla="*/ 28 w 28"/>
                <a:gd name="T19" fmla="*/ 16 h 31"/>
                <a:gd name="T20" fmla="*/ 5 w 28"/>
                <a:gd name="T21" fmla="*/ 16 h 31"/>
                <a:gd name="T22" fmla="*/ 7 w 28"/>
                <a:gd name="T23" fmla="*/ 24 h 31"/>
                <a:gd name="T24" fmla="*/ 14 w 28"/>
                <a:gd name="T25" fmla="*/ 27 h 31"/>
                <a:gd name="T26" fmla="*/ 21 w 28"/>
                <a:gd name="T27" fmla="*/ 24 h 31"/>
                <a:gd name="T28" fmla="*/ 23 w 28"/>
                <a:gd name="T29" fmla="*/ 16 h 31"/>
                <a:gd name="T30" fmla="*/ 21 w 28"/>
                <a:gd name="T31" fmla="*/ 7 h 31"/>
                <a:gd name="T32" fmla="*/ 14 w 28"/>
                <a:gd name="T33" fmla="*/ 4 h 31"/>
                <a:gd name="T34" fmla="*/ 7 w 28"/>
                <a:gd name="T35" fmla="*/ 7 h 31"/>
                <a:gd name="T36" fmla="*/ 5 w 28"/>
                <a:gd name="T37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31">
                  <a:moveTo>
                    <a:pt x="28" y="16"/>
                  </a:moveTo>
                  <a:cubicBezTo>
                    <a:pt x="28" y="20"/>
                    <a:pt x="27" y="24"/>
                    <a:pt x="24" y="27"/>
                  </a:cubicBezTo>
                  <a:cubicBezTo>
                    <a:pt x="22" y="30"/>
                    <a:pt x="18" y="31"/>
                    <a:pt x="14" y="31"/>
                  </a:cubicBezTo>
                  <a:cubicBezTo>
                    <a:pt x="11" y="31"/>
                    <a:pt x="9" y="31"/>
                    <a:pt x="7" y="29"/>
                  </a:cubicBezTo>
                  <a:cubicBezTo>
                    <a:pt x="5" y="28"/>
                    <a:pt x="3" y="26"/>
                    <a:pt x="2" y="24"/>
                  </a:cubicBezTo>
                  <a:cubicBezTo>
                    <a:pt x="1" y="21"/>
                    <a:pt x="0" y="19"/>
                    <a:pt x="0" y="16"/>
                  </a:cubicBezTo>
                  <a:cubicBezTo>
                    <a:pt x="0" y="11"/>
                    <a:pt x="2" y="7"/>
                    <a:pt x="4" y="4"/>
                  </a:cubicBezTo>
                  <a:cubicBezTo>
                    <a:pt x="7" y="1"/>
                    <a:pt x="10" y="0"/>
                    <a:pt x="14" y="0"/>
                  </a:cubicBezTo>
                  <a:cubicBezTo>
                    <a:pt x="19" y="0"/>
                    <a:pt x="22" y="1"/>
                    <a:pt x="24" y="4"/>
                  </a:cubicBezTo>
                  <a:cubicBezTo>
                    <a:pt x="27" y="7"/>
                    <a:pt x="28" y="11"/>
                    <a:pt x="28" y="16"/>
                  </a:cubicBezTo>
                  <a:close/>
                  <a:moveTo>
                    <a:pt x="5" y="16"/>
                  </a:moveTo>
                  <a:cubicBezTo>
                    <a:pt x="5" y="19"/>
                    <a:pt x="6" y="22"/>
                    <a:pt x="7" y="24"/>
                  </a:cubicBezTo>
                  <a:cubicBezTo>
                    <a:pt x="9" y="26"/>
                    <a:pt x="11" y="27"/>
                    <a:pt x="14" y="27"/>
                  </a:cubicBezTo>
                  <a:cubicBezTo>
                    <a:pt x="17" y="27"/>
                    <a:pt x="19" y="26"/>
                    <a:pt x="21" y="24"/>
                  </a:cubicBezTo>
                  <a:cubicBezTo>
                    <a:pt x="23" y="22"/>
                    <a:pt x="23" y="19"/>
                    <a:pt x="23" y="16"/>
                  </a:cubicBezTo>
                  <a:cubicBezTo>
                    <a:pt x="23" y="12"/>
                    <a:pt x="23" y="9"/>
                    <a:pt x="21" y="7"/>
                  </a:cubicBezTo>
                  <a:cubicBezTo>
                    <a:pt x="19" y="5"/>
                    <a:pt x="17" y="4"/>
                    <a:pt x="14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18">
              <a:extLst>
                <a:ext uri="{FF2B5EF4-FFF2-40B4-BE49-F238E27FC236}">
                  <a16:creationId xmlns:a16="http://schemas.microsoft.com/office/drawing/2014/main" id="{D64F0D4F-D084-4C33-BAB0-910D5AD2B5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751" y="3605213"/>
              <a:ext cx="77788" cy="130175"/>
            </a:xfrm>
            <a:custGeom>
              <a:avLst/>
              <a:gdLst>
                <a:gd name="T0" fmla="*/ 14 w 26"/>
                <a:gd name="T1" fmla="*/ 12 h 43"/>
                <a:gd name="T2" fmla="*/ 23 w 26"/>
                <a:gd name="T3" fmla="*/ 16 h 43"/>
                <a:gd name="T4" fmla="*/ 26 w 26"/>
                <a:gd name="T5" fmla="*/ 28 h 43"/>
                <a:gd name="T6" fmla="*/ 23 w 26"/>
                <a:gd name="T7" fmla="*/ 39 h 43"/>
                <a:gd name="T8" fmla="*/ 14 w 26"/>
                <a:gd name="T9" fmla="*/ 43 h 43"/>
                <a:gd name="T10" fmla="*/ 9 w 26"/>
                <a:gd name="T11" fmla="*/ 42 h 43"/>
                <a:gd name="T12" fmla="*/ 5 w 26"/>
                <a:gd name="T13" fmla="*/ 39 h 43"/>
                <a:gd name="T14" fmla="*/ 4 w 26"/>
                <a:gd name="T15" fmla="*/ 39 h 43"/>
                <a:gd name="T16" fmla="*/ 3 w 26"/>
                <a:gd name="T17" fmla="*/ 43 h 43"/>
                <a:gd name="T18" fmla="*/ 0 w 26"/>
                <a:gd name="T19" fmla="*/ 43 h 43"/>
                <a:gd name="T20" fmla="*/ 0 w 26"/>
                <a:gd name="T21" fmla="*/ 0 h 43"/>
                <a:gd name="T22" fmla="*/ 5 w 26"/>
                <a:gd name="T23" fmla="*/ 0 h 43"/>
                <a:gd name="T24" fmla="*/ 5 w 26"/>
                <a:gd name="T25" fmla="*/ 10 h 43"/>
                <a:gd name="T26" fmla="*/ 4 w 26"/>
                <a:gd name="T27" fmla="*/ 17 h 43"/>
                <a:gd name="T28" fmla="*/ 5 w 26"/>
                <a:gd name="T29" fmla="*/ 17 h 43"/>
                <a:gd name="T30" fmla="*/ 14 w 26"/>
                <a:gd name="T31" fmla="*/ 12 h 43"/>
                <a:gd name="T32" fmla="*/ 13 w 26"/>
                <a:gd name="T33" fmla="*/ 16 h 43"/>
                <a:gd name="T34" fmla="*/ 7 w 26"/>
                <a:gd name="T35" fmla="*/ 19 h 43"/>
                <a:gd name="T36" fmla="*/ 5 w 26"/>
                <a:gd name="T37" fmla="*/ 28 h 43"/>
                <a:gd name="T38" fmla="*/ 7 w 26"/>
                <a:gd name="T39" fmla="*/ 37 h 43"/>
                <a:gd name="T40" fmla="*/ 13 w 26"/>
                <a:gd name="T41" fmla="*/ 39 h 43"/>
                <a:gd name="T42" fmla="*/ 20 w 26"/>
                <a:gd name="T43" fmla="*/ 36 h 43"/>
                <a:gd name="T44" fmla="*/ 22 w 26"/>
                <a:gd name="T45" fmla="*/ 28 h 43"/>
                <a:gd name="T46" fmla="*/ 20 w 26"/>
                <a:gd name="T47" fmla="*/ 19 h 43"/>
                <a:gd name="T48" fmla="*/ 13 w 26"/>
                <a:gd name="T49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" h="43">
                  <a:moveTo>
                    <a:pt x="14" y="12"/>
                  </a:moveTo>
                  <a:cubicBezTo>
                    <a:pt x="18" y="12"/>
                    <a:pt x="21" y="13"/>
                    <a:pt x="23" y="16"/>
                  </a:cubicBezTo>
                  <a:cubicBezTo>
                    <a:pt x="25" y="19"/>
                    <a:pt x="26" y="23"/>
                    <a:pt x="26" y="28"/>
                  </a:cubicBezTo>
                  <a:cubicBezTo>
                    <a:pt x="26" y="33"/>
                    <a:pt x="25" y="36"/>
                    <a:pt x="23" y="39"/>
                  </a:cubicBezTo>
                  <a:cubicBezTo>
                    <a:pt x="21" y="42"/>
                    <a:pt x="18" y="43"/>
                    <a:pt x="14" y="43"/>
                  </a:cubicBezTo>
                  <a:cubicBezTo>
                    <a:pt x="12" y="43"/>
                    <a:pt x="10" y="43"/>
                    <a:pt x="9" y="42"/>
                  </a:cubicBezTo>
                  <a:cubicBezTo>
                    <a:pt x="7" y="41"/>
                    <a:pt x="6" y="40"/>
                    <a:pt x="5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3"/>
                    <a:pt x="4" y="15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7" y="14"/>
                    <a:pt x="10" y="12"/>
                    <a:pt x="14" y="12"/>
                  </a:cubicBezTo>
                  <a:close/>
                  <a:moveTo>
                    <a:pt x="13" y="16"/>
                  </a:moveTo>
                  <a:cubicBezTo>
                    <a:pt x="10" y="16"/>
                    <a:pt x="8" y="17"/>
                    <a:pt x="7" y="19"/>
                  </a:cubicBezTo>
                  <a:cubicBezTo>
                    <a:pt x="5" y="20"/>
                    <a:pt x="5" y="23"/>
                    <a:pt x="5" y="28"/>
                  </a:cubicBezTo>
                  <a:cubicBezTo>
                    <a:pt x="5" y="32"/>
                    <a:pt x="5" y="35"/>
                    <a:pt x="7" y="37"/>
                  </a:cubicBezTo>
                  <a:cubicBezTo>
                    <a:pt x="8" y="38"/>
                    <a:pt x="10" y="39"/>
                    <a:pt x="13" y="39"/>
                  </a:cubicBezTo>
                  <a:cubicBezTo>
                    <a:pt x="16" y="39"/>
                    <a:pt x="18" y="38"/>
                    <a:pt x="20" y="36"/>
                  </a:cubicBezTo>
                  <a:cubicBezTo>
                    <a:pt x="21" y="34"/>
                    <a:pt x="22" y="31"/>
                    <a:pt x="22" y="28"/>
                  </a:cubicBezTo>
                  <a:cubicBezTo>
                    <a:pt x="22" y="24"/>
                    <a:pt x="21" y="21"/>
                    <a:pt x="20" y="19"/>
                  </a:cubicBezTo>
                  <a:cubicBezTo>
                    <a:pt x="18" y="17"/>
                    <a:pt x="16" y="16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19">
              <a:extLst>
                <a:ext uri="{FF2B5EF4-FFF2-40B4-BE49-F238E27FC236}">
                  <a16:creationId xmlns:a16="http://schemas.microsoft.com/office/drawing/2014/main" id="{7738202A-97EF-4519-B285-44CD41F330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6351" y="3611563"/>
              <a:ext cx="15875" cy="123825"/>
            </a:xfrm>
            <a:custGeom>
              <a:avLst/>
              <a:gdLst>
                <a:gd name="T0" fmla="*/ 0 w 5"/>
                <a:gd name="T1" fmla="*/ 3 h 41"/>
                <a:gd name="T2" fmla="*/ 1 w 5"/>
                <a:gd name="T3" fmla="*/ 0 h 41"/>
                <a:gd name="T4" fmla="*/ 3 w 5"/>
                <a:gd name="T5" fmla="*/ 0 h 41"/>
                <a:gd name="T6" fmla="*/ 4 w 5"/>
                <a:gd name="T7" fmla="*/ 0 h 41"/>
                <a:gd name="T8" fmla="*/ 5 w 5"/>
                <a:gd name="T9" fmla="*/ 3 h 41"/>
                <a:gd name="T10" fmla="*/ 4 w 5"/>
                <a:gd name="T11" fmla="*/ 5 h 41"/>
                <a:gd name="T12" fmla="*/ 3 w 5"/>
                <a:gd name="T13" fmla="*/ 6 h 41"/>
                <a:gd name="T14" fmla="*/ 1 w 5"/>
                <a:gd name="T15" fmla="*/ 5 h 41"/>
                <a:gd name="T16" fmla="*/ 0 w 5"/>
                <a:gd name="T17" fmla="*/ 3 h 41"/>
                <a:gd name="T18" fmla="*/ 5 w 5"/>
                <a:gd name="T19" fmla="*/ 41 h 41"/>
                <a:gd name="T20" fmla="*/ 0 w 5"/>
                <a:gd name="T21" fmla="*/ 41 h 41"/>
                <a:gd name="T22" fmla="*/ 0 w 5"/>
                <a:gd name="T23" fmla="*/ 11 h 41"/>
                <a:gd name="T24" fmla="*/ 5 w 5"/>
                <a:gd name="T25" fmla="*/ 11 h 41"/>
                <a:gd name="T26" fmla="*/ 5 w 5"/>
                <a:gd name="T2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41">
                  <a:moveTo>
                    <a:pt x="0" y="3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1"/>
                    <a:pt x="5" y="1"/>
                    <a:pt x="5" y="3"/>
                  </a:cubicBezTo>
                  <a:cubicBezTo>
                    <a:pt x="5" y="4"/>
                    <a:pt x="5" y="4"/>
                    <a:pt x="4" y="5"/>
                  </a:cubicBezTo>
                  <a:cubicBezTo>
                    <a:pt x="4" y="5"/>
                    <a:pt x="3" y="6"/>
                    <a:pt x="3" y="6"/>
                  </a:cubicBezTo>
                  <a:cubicBezTo>
                    <a:pt x="2" y="6"/>
                    <a:pt x="1" y="5"/>
                    <a:pt x="1" y="5"/>
                  </a:cubicBezTo>
                  <a:cubicBezTo>
                    <a:pt x="0" y="4"/>
                    <a:pt x="0" y="4"/>
                    <a:pt x="0" y="3"/>
                  </a:cubicBezTo>
                  <a:close/>
                  <a:moveTo>
                    <a:pt x="5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" y="11"/>
                    <a:pt x="5" y="11"/>
                    <a:pt x="5" y="11"/>
                  </a:cubicBezTo>
                  <a:lnTo>
                    <a:pt x="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Rectangle 20">
              <a:extLst>
                <a:ext uri="{FF2B5EF4-FFF2-40B4-BE49-F238E27FC236}">
                  <a16:creationId xmlns:a16="http://schemas.microsoft.com/office/drawing/2014/main" id="{D955D97F-EFB8-42AA-862C-7B0D0BB142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213" y="3605213"/>
              <a:ext cx="14288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21">
              <a:extLst>
                <a:ext uri="{FF2B5EF4-FFF2-40B4-BE49-F238E27FC236}">
                  <a16:creationId xmlns:a16="http://schemas.microsoft.com/office/drawing/2014/main" id="{24B72F0A-4152-48C7-A03C-0ECFB79DD3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7313" y="3641726"/>
              <a:ext cx="76200" cy="93663"/>
            </a:xfrm>
            <a:custGeom>
              <a:avLst/>
              <a:gdLst>
                <a:gd name="T0" fmla="*/ 14 w 25"/>
                <a:gd name="T1" fmla="*/ 31 h 31"/>
                <a:gd name="T2" fmla="*/ 4 w 25"/>
                <a:gd name="T3" fmla="*/ 27 h 31"/>
                <a:gd name="T4" fmla="*/ 0 w 25"/>
                <a:gd name="T5" fmla="*/ 16 h 31"/>
                <a:gd name="T6" fmla="*/ 4 w 25"/>
                <a:gd name="T7" fmla="*/ 4 h 31"/>
                <a:gd name="T8" fmla="*/ 13 w 25"/>
                <a:gd name="T9" fmla="*/ 0 h 31"/>
                <a:gd name="T10" fmla="*/ 22 w 25"/>
                <a:gd name="T11" fmla="*/ 4 h 31"/>
                <a:gd name="T12" fmla="*/ 25 w 25"/>
                <a:gd name="T13" fmla="*/ 14 h 31"/>
                <a:gd name="T14" fmla="*/ 25 w 25"/>
                <a:gd name="T15" fmla="*/ 16 h 31"/>
                <a:gd name="T16" fmla="*/ 5 w 25"/>
                <a:gd name="T17" fmla="*/ 16 h 31"/>
                <a:gd name="T18" fmla="*/ 7 w 25"/>
                <a:gd name="T19" fmla="*/ 24 h 31"/>
                <a:gd name="T20" fmla="*/ 14 w 25"/>
                <a:gd name="T21" fmla="*/ 27 h 31"/>
                <a:gd name="T22" fmla="*/ 24 w 25"/>
                <a:gd name="T23" fmla="*/ 25 h 31"/>
                <a:gd name="T24" fmla="*/ 24 w 25"/>
                <a:gd name="T25" fmla="*/ 29 h 31"/>
                <a:gd name="T26" fmla="*/ 19 w 25"/>
                <a:gd name="T27" fmla="*/ 31 h 31"/>
                <a:gd name="T28" fmla="*/ 14 w 25"/>
                <a:gd name="T29" fmla="*/ 31 h 31"/>
                <a:gd name="T30" fmla="*/ 13 w 25"/>
                <a:gd name="T31" fmla="*/ 4 h 31"/>
                <a:gd name="T32" fmla="*/ 7 w 25"/>
                <a:gd name="T33" fmla="*/ 6 h 31"/>
                <a:gd name="T34" fmla="*/ 5 w 25"/>
                <a:gd name="T35" fmla="*/ 13 h 31"/>
                <a:gd name="T36" fmla="*/ 20 w 25"/>
                <a:gd name="T37" fmla="*/ 13 h 31"/>
                <a:gd name="T38" fmla="*/ 19 w 25"/>
                <a:gd name="T39" fmla="*/ 6 h 31"/>
                <a:gd name="T40" fmla="*/ 13 w 25"/>
                <a:gd name="T41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31">
                  <a:moveTo>
                    <a:pt x="14" y="31"/>
                  </a:moveTo>
                  <a:cubicBezTo>
                    <a:pt x="10" y="31"/>
                    <a:pt x="6" y="30"/>
                    <a:pt x="4" y="27"/>
                  </a:cubicBezTo>
                  <a:cubicBezTo>
                    <a:pt x="1" y="24"/>
                    <a:pt x="0" y="21"/>
                    <a:pt x="0" y="16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1"/>
                    <a:pt x="22" y="4"/>
                  </a:cubicBezTo>
                  <a:cubicBezTo>
                    <a:pt x="24" y="6"/>
                    <a:pt x="25" y="10"/>
                    <a:pt x="25" y="14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20"/>
                    <a:pt x="6" y="23"/>
                    <a:pt x="7" y="24"/>
                  </a:cubicBezTo>
                  <a:cubicBezTo>
                    <a:pt x="9" y="26"/>
                    <a:pt x="11" y="27"/>
                    <a:pt x="14" y="27"/>
                  </a:cubicBezTo>
                  <a:cubicBezTo>
                    <a:pt x="18" y="27"/>
                    <a:pt x="21" y="27"/>
                    <a:pt x="24" y="25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2" y="30"/>
                    <a:pt x="21" y="30"/>
                    <a:pt x="19" y="31"/>
                  </a:cubicBezTo>
                  <a:cubicBezTo>
                    <a:pt x="18" y="31"/>
                    <a:pt x="16" y="31"/>
                    <a:pt x="14" y="31"/>
                  </a:cubicBezTo>
                  <a:close/>
                  <a:moveTo>
                    <a:pt x="13" y="4"/>
                  </a:moveTo>
                  <a:cubicBezTo>
                    <a:pt x="11" y="4"/>
                    <a:pt x="9" y="5"/>
                    <a:pt x="7" y="6"/>
                  </a:cubicBezTo>
                  <a:cubicBezTo>
                    <a:pt x="6" y="8"/>
                    <a:pt x="5" y="10"/>
                    <a:pt x="5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0"/>
                    <a:pt x="20" y="8"/>
                    <a:pt x="19" y="6"/>
                  </a:cubicBezTo>
                  <a:cubicBezTo>
                    <a:pt x="17" y="5"/>
                    <a:pt x="15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22">
              <a:extLst>
                <a:ext uri="{FF2B5EF4-FFF2-40B4-BE49-F238E27FC236}">
                  <a16:creationId xmlns:a16="http://schemas.microsoft.com/office/drawing/2014/main" id="{E9F97766-BF00-4952-AA3F-0BFD6A66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013" y="3611563"/>
              <a:ext cx="88900" cy="123825"/>
            </a:xfrm>
            <a:custGeom>
              <a:avLst/>
              <a:gdLst>
                <a:gd name="T0" fmla="*/ 19 w 30"/>
                <a:gd name="T1" fmla="*/ 4 h 41"/>
                <a:gd name="T2" fmla="*/ 9 w 30"/>
                <a:gd name="T3" fmla="*/ 9 h 41"/>
                <a:gd name="T4" fmla="*/ 5 w 30"/>
                <a:gd name="T5" fmla="*/ 21 h 41"/>
                <a:gd name="T6" fmla="*/ 9 w 30"/>
                <a:gd name="T7" fmla="*/ 33 h 41"/>
                <a:gd name="T8" fmla="*/ 19 w 30"/>
                <a:gd name="T9" fmla="*/ 37 h 41"/>
                <a:gd name="T10" fmla="*/ 29 w 30"/>
                <a:gd name="T11" fmla="*/ 36 h 41"/>
                <a:gd name="T12" fmla="*/ 29 w 30"/>
                <a:gd name="T13" fmla="*/ 40 h 41"/>
                <a:gd name="T14" fmla="*/ 19 w 30"/>
                <a:gd name="T15" fmla="*/ 41 h 41"/>
                <a:gd name="T16" fmla="*/ 5 w 30"/>
                <a:gd name="T17" fmla="*/ 36 h 41"/>
                <a:gd name="T18" fmla="*/ 0 w 30"/>
                <a:gd name="T19" fmla="*/ 21 h 41"/>
                <a:gd name="T20" fmla="*/ 2 w 30"/>
                <a:gd name="T21" fmla="*/ 10 h 41"/>
                <a:gd name="T22" fmla="*/ 9 w 30"/>
                <a:gd name="T23" fmla="*/ 3 h 41"/>
                <a:gd name="T24" fmla="*/ 19 w 30"/>
                <a:gd name="T25" fmla="*/ 0 h 41"/>
                <a:gd name="T26" fmla="*/ 30 w 30"/>
                <a:gd name="T27" fmla="*/ 2 h 41"/>
                <a:gd name="T28" fmla="*/ 28 w 30"/>
                <a:gd name="T29" fmla="*/ 6 h 41"/>
                <a:gd name="T30" fmla="*/ 19 w 30"/>
                <a:gd name="T31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1">
                  <a:moveTo>
                    <a:pt x="19" y="4"/>
                  </a:moveTo>
                  <a:cubicBezTo>
                    <a:pt x="15" y="4"/>
                    <a:pt x="12" y="6"/>
                    <a:pt x="9" y="9"/>
                  </a:cubicBezTo>
                  <a:cubicBezTo>
                    <a:pt x="6" y="12"/>
                    <a:pt x="5" y="16"/>
                    <a:pt x="5" y="21"/>
                  </a:cubicBezTo>
                  <a:cubicBezTo>
                    <a:pt x="5" y="26"/>
                    <a:pt x="6" y="30"/>
                    <a:pt x="9" y="33"/>
                  </a:cubicBezTo>
                  <a:cubicBezTo>
                    <a:pt x="11" y="36"/>
                    <a:pt x="15" y="37"/>
                    <a:pt x="19" y="37"/>
                  </a:cubicBezTo>
                  <a:cubicBezTo>
                    <a:pt x="22" y="37"/>
                    <a:pt x="25" y="37"/>
                    <a:pt x="29" y="36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6" y="41"/>
                    <a:pt x="23" y="41"/>
                    <a:pt x="19" y="41"/>
                  </a:cubicBezTo>
                  <a:cubicBezTo>
                    <a:pt x="13" y="41"/>
                    <a:pt x="8" y="39"/>
                    <a:pt x="5" y="36"/>
                  </a:cubicBezTo>
                  <a:cubicBezTo>
                    <a:pt x="2" y="32"/>
                    <a:pt x="0" y="27"/>
                    <a:pt x="0" y="21"/>
                  </a:cubicBezTo>
                  <a:cubicBezTo>
                    <a:pt x="0" y="16"/>
                    <a:pt x="1" y="13"/>
                    <a:pt x="2" y="10"/>
                  </a:cubicBezTo>
                  <a:cubicBezTo>
                    <a:pt x="4" y="7"/>
                    <a:pt x="6" y="4"/>
                    <a:pt x="9" y="3"/>
                  </a:cubicBezTo>
                  <a:cubicBezTo>
                    <a:pt x="12" y="1"/>
                    <a:pt x="16" y="0"/>
                    <a:pt x="19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5" y="5"/>
                    <a:pt x="22" y="4"/>
                    <a:pt x="1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Freeform 23">
              <a:extLst>
                <a:ext uri="{FF2B5EF4-FFF2-40B4-BE49-F238E27FC236}">
                  <a16:creationId xmlns:a16="http://schemas.microsoft.com/office/drawing/2014/main" id="{242A6970-2EF1-4B5A-8FC9-23966E805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3605213"/>
              <a:ext cx="74613" cy="130175"/>
            </a:xfrm>
            <a:custGeom>
              <a:avLst/>
              <a:gdLst>
                <a:gd name="T0" fmla="*/ 20 w 25"/>
                <a:gd name="T1" fmla="*/ 43 h 43"/>
                <a:gd name="T2" fmla="*/ 20 w 25"/>
                <a:gd name="T3" fmla="*/ 23 h 43"/>
                <a:gd name="T4" fmla="*/ 19 w 25"/>
                <a:gd name="T5" fmla="*/ 18 h 43"/>
                <a:gd name="T6" fmla="*/ 14 w 25"/>
                <a:gd name="T7" fmla="*/ 16 h 43"/>
                <a:gd name="T8" fmla="*/ 7 w 25"/>
                <a:gd name="T9" fmla="*/ 19 h 43"/>
                <a:gd name="T10" fmla="*/ 4 w 25"/>
                <a:gd name="T11" fmla="*/ 27 h 43"/>
                <a:gd name="T12" fmla="*/ 4 w 25"/>
                <a:gd name="T13" fmla="*/ 43 h 43"/>
                <a:gd name="T14" fmla="*/ 0 w 25"/>
                <a:gd name="T15" fmla="*/ 43 h 43"/>
                <a:gd name="T16" fmla="*/ 0 w 25"/>
                <a:gd name="T17" fmla="*/ 0 h 43"/>
                <a:gd name="T18" fmla="*/ 4 w 25"/>
                <a:gd name="T19" fmla="*/ 0 h 43"/>
                <a:gd name="T20" fmla="*/ 4 w 25"/>
                <a:gd name="T21" fmla="*/ 13 h 43"/>
                <a:gd name="T22" fmla="*/ 4 w 25"/>
                <a:gd name="T23" fmla="*/ 17 h 43"/>
                <a:gd name="T24" fmla="*/ 5 w 25"/>
                <a:gd name="T25" fmla="*/ 17 h 43"/>
                <a:gd name="T26" fmla="*/ 8 w 25"/>
                <a:gd name="T27" fmla="*/ 13 h 43"/>
                <a:gd name="T28" fmla="*/ 14 w 25"/>
                <a:gd name="T29" fmla="*/ 12 h 43"/>
                <a:gd name="T30" fmla="*/ 22 w 25"/>
                <a:gd name="T31" fmla="*/ 15 h 43"/>
                <a:gd name="T32" fmla="*/ 25 w 25"/>
                <a:gd name="T33" fmla="*/ 23 h 43"/>
                <a:gd name="T34" fmla="*/ 25 w 25"/>
                <a:gd name="T35" fmla="*/ 43 h 43"/>
                <a:gd name="T36" fmla="*/ 20 w 25"/>
                <a:gd name="T3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43">
                  <a:moveTo>
                    <a:pt x="20" y="43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0" y="21"/>
                    <a:pt x="20" y="19"/>
                    <a:pt x="19" y="18"/>
                  </a:cubicBezTo>
                  <a:cubicBezTo>
                    <a:pt x="18" y="17"/>
                    <a:pt x="16" y="16"/>
                    <a:pt x="14" y="16"/>
                  </a:cubicBezTo>
                  <a:cubicBezTo>
                    <a:pt x="10" y="16"/>
                    <a:pt x="8" y="17"/>
                    <a:pt x="7" y="19"/>
                  </a:cubicBezTo>
                  <a:cubicBezTo>
                    <a:pt x="5" y="20"/>
                    <a:pt x="4" y="23"/>
                    <a:pt x="4" y="27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6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5"/>
                    <a:pt x="7" y="14"/>
                    <a:pt x="8" y="13"/>
                  </a:cubicBezTo>
                  <a:cubicBezTo>
                    <a:pt x="10" y="13"/>
                    <a:pt x="12" y="12"/>
                    <a:pt x="14" y="12"/>
                  </a:cubicBezTo>
                  <a:cubicBezTo>
                    <a:pt x="18" y="12"/>
                    <a:pt x="20" y="13"/>
                    <a:pt x="22" y="15"/>
                  </a:cubicBezTo>
                  <a:cubicBezTo>
                    <a:pt x="24" y="16"/>
                    <a:pt x="25" y="19"/>
                    <a:pt x="25" y="23"/>
                  </a:cubicBezTo>
                  <a:cubicBezTo>
                    <a:pt x="25" y="43"/>
                    <a:pt x="25" y="43"/>
                    <a:pt x="25" y="43"/>
                  </a:cubicBezTo>
                  <a:lnTo>
                    <a:pt x="2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24">
              <a:extLst>
                <a:ext uri="{FF2B5EF4-FFF2-40B4-BE49-F238E27FC236}">
                  <a16:creationId xmlns:a16="http://schemas.microsoft.com/office/drawing/2014/main" id="{0261C195-4E8D-45FA-BDA7-F7A0B06641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13388" y="3641726"/>
              <a:ext cx="73025" cy="93663"/>
            </a:xfrm>
            <a:custGeom>
              <a:avLst/>
              <a:gdLst>
                <a:gd name="T0" fmla="*/ 21 w 24"/>
                <a:gd name="T1" fmla="*/ 31 h 31"/>
                <a:gd name="T2" fmla="*/ 20 w 24"/>
                <a:gd name="T3" fmla="*/ 26 h 31"/>
                <a:gd name="T4" fmla="*/ 20 w 24"/>
                <a:gd name="T5" fmla="*/ 26 h 31"/>
                <a:gd name="T6" fmla="*/ 15 w 24"/>
                <a:gd name="T7" fmla="*/ 30 h 31"/>
                <a:gd name="T8" fmla="*/ 10 w 24"/>
                <a:gd name="T9" fmla="*/ 31 h 31"/>
                <a:gd name="T10" fmla="*/ 3 w 24"/>
                <a:gd name="T11" fmla="*/ 29 h 31"/>
                <a:gd name="T12" fmla="*/ 0 w 24"/>
                <a:gd name="T13" fmla="*/ 22 h 31"/>
                <a:gd name="T14" fmla="*/ 15 w 24"/>
                <a:gd name="T15" fmla="*/ 13 h 31"/>
                <a:gd name="T16" fmla="*/ 20 w 24"/>
                <a:gd name="T17" fmla="*/ 13 h 31"/>
                <a:gd name="T18" fmla="*/ 20 w 24"/>
                <a:gd name="T19" fmla="*/ 11 h 31"/>
                <a:gd name="T20" fmla="*/ 18 w 24"/>
                <a:gd name="T21" fmla="*/ 6 h 31"/>
                <a:gd name="T22" fmla="*/ 13 w 24"/>
                <a:gd name="T23" fmla="*/ 4 h 31"/>
                <a:gd name="T24" fmla="*/ 5 w 24"/>
                <a:gd name="T25" fmla="*/ 6 h 31"/>
                <a:gd name="T26" fmla="*/ 3 w 24"/>
                <a:gd name="T27" fmla="*/ 3 h 31"/>
                <a:gd name="T28" fmla="*/ 8 w 24"/>
                <a:gd name="T29" fmla="*/ 1 h 31"/>
                <a:gd name="T30" fmla="*/ 14 w 24"/>
                <a:gd name="T31" fmla="*/ 0 h 31"/>
                <a:gd name="T32" fmla="*/ 21 w 24"/>
                <a:gd name="T33" fmla="*/ 3 h 31"/>
                <a:gd name="T34" fmla="*/ 24 w 24"/>
                <a:gd name="T35" fmla="*/ 10 h 31"/>
                <a:gd name="T36" fmla="*/ 24 w 24"/>
                <a:gd name="T37" fmla="*/ 31 h 31"/>
                <a:gd name="T38" fmla="*/ 21 w 24"/>
                <a:gd name="T39" fmla="*/ 31 h 31"/>
                <a:gd name="T40" fmla="*/ 10 w 24"/>
                <a:gd name="T41" fmla="*/ 27 h 31"/>
                <a:gd name="T42" fmla="*/ 17 w 24"/>
                <a:gd name="T43" fmla="*/ 25 h 31"/>
                <a:gd name="T44" fmla="*/ 20 w 24"/>
                <a:gd name="T45" fmla="*/ 19 h 31"/>
                <a:gd name="T46" fmla="*/ 20 w 24"/>
                <a:gd name="T47" fmla="*/ 16 h 31"/>
                <a:gd name="T48" fmla="*/ 15 w 24"/>
                <a:gd name="T49" fmla="*/ 16 h 31"/>
                <a:gd name="T50" fmla="*/ 7 w 24"/>
                <a:gd name="T51" fmla="*/ 18 h 31"/>
                <a:gd name="T52" fmla="*/ 5 w 24"/>
                <a:gd name="T53" fmla="*/ 22 h 31"/>
                <a:gd name="T54" fmla="*/ 6 w 24"/>
                <a:gd name="T55" fmla="*/ 26 h 31"/>
                <a:gd name="T56" fmla="*/ 10 w 24"/>
                <a:gd name="T57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31">
                  <a:moveTo>
                    <a:pt x="21" y="3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8" y="28"/>
                    <a:pt x="17" y="29"/>
                    <a:pt x="15" y="30"/>
                  </a:cubicBezTo>
                  <a:cubicBezTo>
                    <a:pt x="14" y="31"/>
                    <a:pt x="12" y="31"/>
                    <a:pt x="10" y="31"/>
                  </a:cubicBezTo>
                  <a:cubicBezTo>
                    <a:pt x="7" y="31"/>
                    <a:pt x="4" y="30"/>
                    <a:pt x="3" y="29"/>
                  </a:cubicBezTo>
                  <a:cubicBezTo>
                    <a:pt x="1" y="27"/>
                    <a:pt x="0" y="25"/>
                    <a:pt x="0" y="22"/>
                  </a:cubicBezTo>
                  <a:cubicBezTo>
                    <a:pt x="0" y="16"/>
                    <a:pt x="5" y="13"/>
                    <a:pt x="15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8"/>
                    <a:pt x="19" y="7"/>
                    <a:pt x="18" y="6"/>
                  </a:cubicBezTo>
                  <a:cubicBezTo>
                    <a:pt x="17" y="4"/>
                    <a:pt x="15" y="4"/>
                    <a:pt x="13" y="4"/>
                  </a:cubicBezTo>
                  <a:cubicBezTo>
                    <a:pt x="11" y="4"/>
                    <a:pt x="8" y="5"/>
                    <a:pt x="5" y="6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2"/>
                    <a:pt x="6" y="1"/>
                    <a:pt x="8" y="1"/>
                  </a:cubicBezTo>
                  <a:cubicBezTo>
                    <a:pt x="10" y="0"/>
                    <a:pt x="12" y="0"/>
                    <a:pt x="14" y="0"/>
                  </a:cubicBezTo>
                  <a:cubicBezTo>
                    <a:pt x="17" y="0"/>
                    <a:pt x="20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cubicBezTo>
                    <a:pt x="24" y="31"/>
                    <a:pt x="24" y="31"/>
                    <a:pt x="24" y="31"/>
                  </a:cubicBezTo>
                  <a:lnTo>
                    <a:pt x="21" y="31"/>
                  </a:lnTo>
                  <a:close/>
                  <a:moveTo>
                    <a:pt x="10" y="27"/>
                  </a:moveTo>
                  <a:cubicBezTo>
                    <a:pt x="13" y="27"/>
                    <a:pt x="16" y="27"/>
                    <a:pt x="17" y="25"/>
                  </a:cubicBezTo>
                  <a:cubicBezTo>
                    <a:pt x="19" y="24"/>
                    <a:pt x="20" y="21"/>
                    <a:pt x="20" y="19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1" y="16"/>
                    <a:pt x="9" y="17"/>
                    <a:pt x="7" y="18"/>
                  </a:cubicBezTo>
                  <a:cubicBezTo>
                    <a:pt x="6" y="19"/>
                    <a:pt x="5" y="20"/>
                    <a:pt x="5" y="22"/>
                  </a:cubicBezTo>
                  <a:cubicBezTo>
                    <a:pt x="5" y="24"/>
                    <a:pt x="5" y="25"/>
                    <a:pt x="6" y="26"/>
                  </a:cubicBezTo>
                  <a:cubicBezTo>
                    <a:pt x="7" y="27"/>
                    <a:pt x="9" y="27"/>
                    <a:pt x="1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25">
              <a:extLst>
                <a:ext uri="{FF2B5EF4-FFF2-40B4-BE49-F238E27FC236}">
                  <a16:creationId xmlns:a16="http://schemas.microsoft.com/office/drawing/2014/main" id="{F24F7AE4-2A99-4E5F-9908-CBE31DDC5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701" y="3624263"/>
              <a:ext cx="53975" cy="111125"/>
            </a:xfrm>
            <a:custGeom>
              <a:avLst/>
              <a:gdLst>
                <a:gd name="T0" fmla="*/ 14 w 18"/>
                <a:gd name="T1" fmla="*/ 33 h 37"/>
                <a:gd name="T2" fmla="*/ 16 w 18"/>
                <a:gd name="T3" fmla="*/ 33 h 37"/>
                <a:gd name="T4" fmla="*/ 18 w 18"/>
                <a:gd name="T5" fmla="*/ 33 h 37"/>
                <a:gd name="T6" fmla="*/ 18 w 18"/>
                <a:gd name="T7" fmla="*/ 36 h 37"/>
                <a:gd name="T8" fmla="*/ 16 w 18"/>
                <a:gd name="T9" fmla="*/ 37 h 37"/>
                <a:gd name="T10" fmla="*/ 13 w 18"/>
                <a:gd name="T11" fmla="*/ 37 h 37"/>
                <a:gd name="T12" fmla="*/ 5 w 18"/>
                <a:gd name="T13" fmla="*/ 28 h 37"/>
                <a:gd name="T14" fmla="*/ 5 w 18"/>
                <a:gd name="T15" fmla="*/ 10 h 37"/>
                <a:gd name="T16" fmla="*/ 0 w 18"/>
                <a:gd name="T17" fmla="*/ 10 h 37"/>
                <a:gd name="T18" fmla="*/ 0 w 18"/>
                <a:gd name="T19" fmla="*/ 8 h 37"/>
                <a:gd name="T20" fmla="*/ 5 w 18"/>
                <a:gd name="T21" fmla="*/ 6 h 37"/>
                <a:gd name="T22" fmla="*/ 7 w 18"/>
                <a:gd name="T23" fmla="*/ 0 h 37"/>
                <a:gd name="T24" fmla="*/ 9 w 18"/>
                <a:gd name="T25" fmla="*/ 0 h 37"/>
                <a:gd name="T26" fmla="*/ 9 w 18"/>
                <a:gd name="T27" fmla="*/ 7 h 37"/>
                <a:gd name="T28" fmla="*/ 18 w 18"/>
                <a:gd name="T29" fmla="*/ 7 h 37"/>
                <a:gd name="T30" fmla="*/ 18 w 18"/>
                <a:gd name="T31" fmla="*/ 10 h 37"/>
                <a:gd name="T32" fmla="*/ 9 w 18"/>
                <a:gd name="T33" fmla="*/ 10 h 37"/>
                <a:gd name="T34" fmla="*/ 9 w 18"/>
                <a:gd name="T35" fmla="*/ 28 h 37"/>
                <a:gd name="T36" fmla="*/ 11 w 18"/>
                <a:gd name="T37" fmla="*/ 32 h 37"/>
                <a:gd name="T38" fmla="*/ 14 w 18"/>
                <a:gd name="T39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37">
                  <a:moveTo>
                    <a:pt x="14" y="33"/>
                  </a:moveTo>
                  <a:cubicBezTo>
                    <a:pt x="15" y="33"/>
                    <a:pt x="16" y="33"/>
                    <a:pt x="16" y="33"/>
                  </a:cubicBezTo>
                  <a:cubicBezTo>
                    <a:pt x="17" y="33"/>
                    <a:pt x="18" y="33"/>
                    <a:pt x="18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5" y="37"/>
                    <a:pt x="14" y="37"/>
                    <a:pt x="13" y="37"/>
                  </a:cubicBezTo>
                  <a:cubicBezTo>
                    <a:pt x="8" y="37"/>
                    <a:pt x="5" y="34"/>
                    <a:pt x="5" y="28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0"/>
                    <a:pt x="10" y="31"/>
                    <a:pt x="11" y="32"/>
                  </a:cubicBezTo>
                  <a:cubicBezTo>
                    <a:pt x="11" y="33"/>
                    <a:pt x="13" y="33"/>
                    <a:pt x="1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26">
              <a:extLst>
                <a:ext uri="{FF2B5EF4-FFF2-40B4-BE49-F238E27FC236}">
                  <a16:creationId xmlns:a16="http://schemas.microsoft.com/office/drawing/2014/main" id="{2DC35F03-7439-4AF4-8755-4FF7254B87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8176" y="3614738"/>
              <a:ext cx="77788" cy="120650"/>
            </a:xfrm>
            <a:custGeom>
              <a:avLst/>
              <a:gdLst>
                <a:gd name="T0" fmla="*/ 26 w 26"/>
                <a:gd name="T1" fmla="*/ 11 h 40"/>
                <a:gd name="T2" fmla="*/ 22 w 26"/>
                <a:gd name="T3" fmla="*/ 21 h 40"/>
                <a:gd name="T4" fmla="*/ 10 w 26"/>
                <a:gd name="T5" fmla="*/ 24 h 40"/>
                <a:gd name="T6" fmla="*/ 5 w 26"/>
                <a:gd name="T7" fmla="*/ 24 h 40"/>
                <a:gd name="T8" fmla="*/ 5 w 26"/>
                <a:gd name="T9" fmla="*/ 40 h 40"/>
                <a:gd name="T10" fmla="*/ 0 w 26"/>
                <a:gd name="T11" fmla="*/ 40 h 40"/>
                <a:gd name="T12" fmla="*/ 0 w 26"/>
                <a:gd name="T13" fmla="*/ 0 h 40"/>
                <a:gd name="T14" fmla="*/ 11 w 26"/>
                <a:gd name="T15" fmla="*/ 0 h 40"/>
                <a:gd name="T16" fmla="*/ 26 w 26"/>
                <a:gd name="T17" fmla="*/ 11 h 40"/>
                <a:gd name="T18" fmla="*/ 5 w 26"/>
                <a:gd name="T19" fmla="*/ 20 h 40"/>
                <a:gd name="T20" fmla="*/ 9 w 26"/>
                <a:gd name="T21" fmla="*/ 20 h 40"/>
                <a:gd name="T22" fmla="*/ 18 w 26"/>
                <a:gd name="T23" fmla="*/ 18 h 40"/>
                <a:gd name="T24" fmla="*/ 21 w 26"/>
                <a:gd name="T25" fmla="*/ 11 h 40"/>
                <a:gd name="T26" fmla="*/ 18 w 26"/>
                <a:gd name="T27" fmla="*/ 6 h 40"/>
                <a:gd name="T28" fmla="*/ 10 w 26"/>
                <a:gd name="T29" fmla="*/ 4 h 40"/>
                <a:gd name="T30" fmla="*/ 5 w 26"/>
                <a:gd name="T31" fmla="*/ 4 h 40"/>
                <a:gd name="T32" fmla="*/ 5 w 26"/>
                <a:gd name="T33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40">
                  <a:moveTo>
                    <a:pt x="26" y="11"/>
                  </a:moveTo>
                  <a:cubicBezTo>
                    <a:pt x="26" y="15"/>
                    <a:pt x="24" y="18"/>
                    <a:pt x="22" y="21"/>
                  </a:cubicBezTo>
                  <a:cubicBezTo>
                    <a:pt x="19" y="23"/>
                    <a:pt x="15" y="24"/>
                    <a:pt x="10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1" y="0"/>
                    <a:pt x="26" y="4"/>
                    <a:pt x="26" y="11"/>
                  </a:cubicBezTo>
                  <a:close/>
                  <a:moveTo>
                    <a:pt x="5" y="20"/>
                  </a:moveTo>
                  <a:cubicBezTo>
                    <a:pt x="9" y="20"/>
                    <a:pt x="9" y="20"/>
                    <a:pt x="9" y="20"/>
                  </a:cubicBezTo>
                  <a:cubicBezTo>
                    <a:pt x="13" y="20"/>
                    <a:pt x="16" y="19"/>
                    <a:pt x="18" y="18"/>
                  </a:cubicBezTo>
                  <a:cubicBezTo>
                    <a:pt x="20" y="17"/>
                    <a:pt x="21" y="14"/>
                    <a:pt x="21" y="11"/>
                  </a:cubicBezTo>
                  <a:cubicBezTo>
                    <a:pt x="21" y="9"/>
                    <a:pt x="20" y="7"/>
                    <a:pt x="18" y="6"/>
                  </a:cubicBezTo>
                  <a:cubicBezTo>
                    <a:pt x="17" y="4"/>
                    <a:pt x="14" y="4"/>
                    <a:pt x="10" y="4"/>
                  </a:cubicBezTo>
                  <a:cubicBezTo>
                    <a:pt x="5" y="4"/>
                    <a:pt x="5" y="4"/>
                    <a:pt x="5" y="4"/>
                  </a:cubicBezTo>
                  <a:lnTo>
                    <a:pt x="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27">
              <a:extLst>
                <a:ext uri="{FF2B5EF4-FFF2-40B4-BE49-F238E27FC236}">
                  <a16:creationId xmlns:a16="http://schemas.microsoft.com/office/drawing/2014/main" id="{E1AD5239-8266-4B6C-A6DC-76486C1D8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188" y="3641726"/>
              <a:ext cx="53975" cy="93663"/>
            </a:xfrm>
            <a:custGeom>
              <a:avLst/>
              <a:gdLst>
                <a:gd name="T0" fmla="*/ 14 w 18"/>
                <a:gd name="T1" fmla="*/ 0 h 31"/>
                <a:gd name="T2" fmla="*/ 18 w 18"/>
                <a:gd name="T3" fmla="*/ 0 h 31"/>
                <a:gd name="T4" fmla="*/ 17 w 18"/>
                <a:gd name="T5" fmla="*/ 5 h 31"/>
                <a:gd name="T6" fmla="*/ 14 w 18"/>
                <a:gd name="T7" fmla="*/ 4 h 31"/>
                <a:gd name="T8" fmla="*/ 8 w 18"/>
                <a:gd name="T9" fmla="*/ 7 h 31"/>
                <a:gd name="T10" fmla="*/ 5 w 18"/>
                <a:gd name="T11" fmla="*/ 15 h 31"/>
                <a:gd name="T12" fmla="*/ 5 w 18"/>
                <a:gd name="T13" fmla="*/ 31 h 31"/>
                <a:gd name="T14" fmla="*/ 0 w 18"/>
                <a:gd name="T15" fmla="*/ 31 h 31"/>
                <a:gd name="T16" fmla="*/ 0 w 18"/>
                <a:gd name="T17" fmla="*/ 1 h 31"/>
                <a:gd name="T18" fmla="*/ 4 w 18"/>
                <a:gd name="T19" fmla="*/ 1 h 31"/>
                <a:gd name="T20" fmla="*/ 5 w 18"/>
                <a:gd name="T21" fmla="*/ 6 h 31"/>
                <a:gd name="T22" fmla="*/ 5 w 18"/>
                <a:gd name="T23" fmla="*/ 6 h 31"/>
                <a:gd name="T24" fmla="*/ 9 w 18"/>
                <a:gd name="T25" fmla="*/ 2 h 31"/>
                <a:gd name="T26" fmla="*/ 14 w 18"/>
                <a:gd name="T2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31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5" y="4"/>
                    <a:pt x="14" y="4"/>
                  </a:cubicBezTo>
                  <a:cubicBezTo>
                    <a:pt x="11" y="4"/>
                    <a:pt x="9" y="5"/>
                    <a:pt x="8" y="7"/>
                  </a:cubicBezTo>
                  <a:cubicBezTo>
                    <a:pt x="6" y="9"/>
                    <a:pt x="5" y="12"/>
                    <a:pt x="5" y="15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4"/>
                    <a:pt x="7" y="3"/>
                    <a:pt x="9" y="2"/>
                  </a:cubicBezTo>
                  <a:cubicBezTo>
                    <a:pt x="11" y="1"/>
                    <a:pt x="12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28">
              <a:extLst>
                <a:ext uri="{FF2B5EF4-FFF2-40B4-BE49-F238E27FC236}">
                  <a16:creationId xmlns:a16="http://schemas.microsoft.com/office/drawing/2014/main" id="{A1A64EF9-F902-4D1C-8F58-A2CF22BEF2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3276" y="3641726"/>
              <a:ext cx="76200" cy="93663"/>
            </a:xfrm>
            <a:custGeom>
              <a:avLst/>
              <a:gdLst>
                <a:gd name="T0" fmla="*/ 14 w 25"/>
                <a:gd name="T1" fmla="*/ 31 h 31"/>
                <a:gd name="T2" fmla="*/ 3 w 25"/>
                <a:gd name="T3" fmla="*/ 27 h 31"/>
                <a:gd name="T4" fmla="*/ 0 w 25"/>
                <a:gd name="T5" fmla="*/ 16 h 31"/>
                <a:gd name="T6" fmla="*/ 3 w 25"/>
                <a:gd name="T7" fmla="*/ 4 h 31"/>
                <a:gd name="T8" fmla="*/ 13 w 25"/>
                <a:gd name="T9" fmla="*/ 0 h 31"/>
                <a:gd name="T10" fmla="*/ 22 w 25"/>
                <a:gd name="T11" fmla="*/ 4 h 31"/>
                <a:gd name="T12" fmla="*/ 25 w 25"/>
                <a:gd name="T13" fmla="*/ 14 h 31"/>
                <a:gd name="T14" fmla="*/ 25 w 25"/>
                <a:gd name="T15" fmla="*/ 16 h 31"/>
                <a:gd name="T16" fmla="*/ 4 w 25"/>
                <a:gd name="T17" fmla="*/ 16 h 31"/>
                <a:gd name="T18" fmla="*/ 7 w 25"/>
                <a:gd name="T19" fmla="*/ 24 h 31"/>
                <a:gd name="T20" fmla="*/ 14 w 25"/>
                <a:gd name="T21" fmla="*/ 27 h 31"/>
                <a:gd name="T22" fmla="*/ 24 w 25"/>
                <a:gd name="T23" fmla="*/ 25 h 31"/>
                <a:gd name="T24" fmla="*/ 24 w 25"/>
                <a:gd name="T25" fmla="*/ 29 h 31"/>
                <a:gd name="T26" fmla="*/ 19 w 25"/>
                <a:gd name="T27" fmla="*/ 31 h 31"/>
                <a:gd name="T28" fmla="*/ 14 w 25"/>
                <a:gd name="T29" fmla="*/ 31 h 31"/>
                <a:gd name="T30" fmla="*/ 13 w 25"/>
                <a:gd name="T31" fmla="*/ 4 h 31"/>
                <a:gd name="T32" fmla="*/ 7 w 25"/>
                <a:gd name="T33" fmla="*/ 6 h 31"/>
                <a:gd name="T34" fmla="*/ 4 w 25"/>
                <a:gd name="T35" fmla="*/ 13 h 31"/>
                <a:gd name="T36" fmla="*/ 20 w 25"/>
                <a:gd name="T37" fmla="*/ 13 h 31"/>
                <a:gd name="T38" fmla="*/ 18 w 25"/>
                <a:gd name="T39" fmla="*/ 6 h 31"/>
                <a:gd name="T40" fmla="*/ 13 w 25"/>
                <a:gd name="T41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31">
                  <a:moveTo>
                    <a:pt x="14" y="31"/>
                  </a:moveTo>
                  <a:cubicBezTo>
                    <a:pt x="10" y="31"/>
                    <a:pt x="6" y="30"/>
                    <a:pt x="3" y="27"/>
                  </a:cubicBezTo>
                  <a:cubicBezTo>
                    <a:pt x="1" y="24"/>
                    <a:pt x="0" y="21"/>
                    <a:pt x="0" y="16"/>
                  </a:cubicBezTo>
                  <a:cubicBezTo>
                    <a:pt x="0" y="11"/>
                    <a:pt x="1" y="7"/>
                    <a:pt x="3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1"/>
                    <a:pt x="22" y="4"/>
                  </a:cubicBezTo>
                  <a:cubicBezTo>
                    <a:pt x="24" y="6"/>
                    <a:pt x="25" y="10"/>
                    <a:pt x="25" y="14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20"/>
                    <a:pt x="5" y="23"/>
                    <a:pt x="7" y="24"/>
                  </a:cubicBezTo>
                  <a:cubicBezTo>
                    <a:pt x="9" y="26"/>
                    <a:pt x="11" y="27"/>
                    <a:pt x="14" y="27"/>
                  </a:cubicBezTo>
                  <a:cubicBezTo>
                    <a:pt x="17" y="27"/>
                    <a:pt x="21" y="27"/>
                    <a:pt x="24" y="25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2" y="30"/>
                    <a:pt x="21" y="30"/>
                    <a:pt x="19" y="31"/>
                  </a:cubicBezTo>
                  <a:cubicBezTo>
                    <a:pt x="18" y="31"/>
                    <a:pt x="16" y="31"/>
                    <a:pt x="14" y="31"/>
                  </a:cubicBezTo>
                  <a:close/>
                  <a:moveTo>
                    <a:pt x="13" y="4"/>
                  </a:moveTo>
                  <a:cubicBezTo>
                    <a:pt x="10" y="4"/>
                    <a:pt x="8" y="5"/>
                    <a:pt x="7" y="6"/>
                  </a:cubicBezTo>
                  <a:cubicBezTo>
                    <a:pt x="6" y="8"/>
                    <a:pt x="5" y="10"/>
                    <a:pt x="4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0"/>
                    <a:pt x="19" y="8"/>
                    <a:pt x="18" y="6"/>
                  </a:cubicBezTo>
                  <a:cubicBezTo>
                    <a:pt x="17" y="5"/>
                    <a:pt x="15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29">
              <a:extLst>
                <a:ext uri="{FF2B5EF4-FFF2-40B4-BE49-F238E27FC236}">
                  <a16:creationId xmlns:a16="http://schemas.microsoft.com/office/drawing/2014/main" id="{B0E49448-A076-4E35-BD83-798802EFA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6938" y="3641726"/>
              <a:ext cx="63500" cy="93663"/>
            </a:xfrm>
            <a:custGeom>
              <a:avLst/>
              <a:gdLst>
                <a:gd name="T0" fmla="*/ 21 w 21"/>
                <a:gd name="T1" fmla="*/ 22 h 31"/>
                <a:gd name="T2" fmla="*/ 18 w 21"/>
                <a:gd name="T3" fmla="*/ 29 h 31"/>
                <a:gd name="T4" fmla="*/ 9 w 21"/>
                <a:gd name="T5" fmla="*/ 31 h 31"/>
                <a:gd name="T6" fmla="*/ 0 w 21"/>
                <a:gd name="T7" fmla="*/ 29 h 31"/>
                <a:gd name="T8" fmla="*/ 0 w 21"/>
                <a:gd name="T9" fmla="*/ 25 h 31"/>
                <a:gd name="T10" fmla="*/ 5 w 21"/>
                <a:gd name="T11" fmla="*/ 27 h 31"/>
                <a:gd name="T12" fmla="*/ 9 w 21"/>
                <a:gd name="T13" fmla="*/ 27 h 31"/>
                <a:gd name="T14" fmla="*/ 15 w 21"/>
                <a:gd name="T15" fmla="*/ 26 h 31"/>
                <a:gd name="T16" fmla="*/ 17 w 21"/>
                <a:gd name="T17" fmla="*/ 23 h 31"/>
                <a:gd name="T18" fmla="*/ 15 w 21"/>
                <a:gd name="T19" fmla="*/ 20 h 31"/>
                <a:gd name="T20" fmla="*/ 9 w 21"/>
                <a:gd name="T21" fmla="*/ 17 h 31"/>
                <a:gd name="T22" fmla="*/ 3 w 21"/>
                <a:gd name="T23" fmla="*/ 14 h 31"/>
                <a:gd name="T24" fmla="*/ 1 w 21"/>
                <a:gd name="T25" fmla="*/ 12 h 31"/>
                <a:gd name="T26" fmla="*/ 0 w 21"/>
                <a:gd name="T27" fmla="*/ 8 h 31"/>
                <a:gd name="T28" fmla="*/ 3 w 21"/>
                <a:gd name="T29" fmla="*/ 2 h 31"/>
                <a:gd name="T30" fmla="*/ 11 w 21"/>
                <a:gd name="T31" fmla="*/ 0 h 31"/>
                <a:gd name="T32" fmla="*/ 20 w 21"/>
                <a:gd name="T33" fmla="*/ 2 h 31"/>
                <a:gd name="T34" fmla="*/ 19 w 21"/>
                <a:gd name="T35" fmla="*/ 6 h 31"/>
                <a:gd name="T36" fmla="*/ 11 w 21"/>
                <a:gd name="T37" fmla="*/ 4 h 31"/>
                <a:gd name="T38" fmla="*/ 6 w 21"/>
                <a:gd name="T39" fmla="*/ 5 h 31"/>
                <a:gd name="T40" fmla="*/ 4 w 21"/>
                <a:gd name="T41" fmla="*/ 8 h 31"/>
                <a:gd name="T42" fmla="*/ 5 w 21"/>
                <a:gd name="T43" fmla="*/ 10 h 31"/>
                <a:gd name="T44" fmla="*/ 7 w 21"/>
                <a:gd name="T45" fmla="*/ 11 h 31"/>
                <a:gd name="T46" fmla="*/ 12 w 21"/>
                <a:gd name="T47" fmla="*/ 14 h 31"/>
                <a:gd name="T48" fmla="*/ 19 w 21"/>
                <a:gd name="T49" fmla="*/ 17 h 31"/>
                <a:gd name="T50" fmla="*/ 21 w 21"/>
                <a:gd name="T51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" h="31">
                  <a:moveTo>
                    <a:pt x="21" y="22"/>
                  </a:moveTo>
                  <a:cubicBezTo>
                    <a:pt x="21" y="25"/>
                    <a:pt x="20" y="27"/>
                    <a:pt x="18" y="29"/>
                  </a:cubicBezTo>
                  <a:cubicBezTo>
                    <a:pt x="16" y="30"/>
                    <a:pt x="13" y="31"/>
                    <a:pt x="9" y="31"/>
                  </a:cubicBezTo>
                  <a:cubicBezTo>
                    <a:pt x="5" y="31"/>
                    <a:pt x="2" y="31"/>
                    <a:pt x="0" y="2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6"/>
                    <a:pt x="3" y="26"/>
                    <a:pt x="5" y="27"/>
                  </a:cubicBezTo>
                  <a:cubicBezTo>
                    <a:pt x="6" y="27"/>
                    <a:pt x="8" y="27"/>
                    <a:pt x="9" y="27"/>
                  </a:cubicBezTo>
                  <a:cubicBezTo>
                    <a:pt x="12" y="27"/>
                    <a:pt x="14" y="27"/>
                    <a:pt x="15" y="26"/>
                  </a:cubicBezTo>
                  <a:cubicBezTo>
                    <a:pt x="16" y="26"/>
                    <a:pt x="17" y="24"/>
                    <a:pt x="17" y="23"/>
                  </a:cubicBezTo>
                  <a:cubicBezTo>
                    <a:pt x="17" y="22"/>
                    <a:pt x="16" y="21"/>
                    <a:pt x="15" y="20"/>
                  </a:cubicBezTo>
                  <a:cubicBezTo>
                    <a:pt x="14" y="19"/>
                    <a:pt x="12" y="18"/>
                    <a:pt x="9" y="17"/>
                  </a:cubicBezTo>
                  <a:cubicBezTo>
                    <a:pt x="6" y="16"/>
                    <a:pt x="4" y="15"/>
                    <a:pt x="3" y="14"/>
                  </a:cubicBezTo>
                  <a:cubicBezTo>
                    <a:pt x="2" y="13"/>
                    <a:pt x="1" y="13"/>
                    <a:pt x="1" y="12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0" y="6"/>
                    <a:pt x="1" y="4"/>
                    <a:pt x="3" y="2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4" y="0"/>
                    <a:pt x="17" y="1"/>
                    <a:pt x="20" y="2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6" y="5"/>
                    <a:pt x="13" y="4"/>
                    <a:pt x="11" y="4"/>
                  </a:cubicBezTo>
                  <a:cubicBezTo>
                    <a:pt x="8" y="4"/>
                    <a:pt x="7" y="4"/>
                    <a:pt x="6" y="5"/>
                  </a:cubicBezTo>
                  <a:cubicBezTo>
                    <a:pt x="5" y="6"/>
                    <a:pt x="4" y="7"/>
                    <a:pt x="4" y="8"/>
                  </a:cubicBezTo>
                  <a:cubicBezTo>
                    <a:pt x="4" y="8"/>
                    <a:pt x="4" y="9"/>
                    <a:pt x="5" y="10"/>
                  </a:cubicBezTo>
                  <a:cubicBezTo>
                    <a:pt x="5" y="10"/>
                    <a:pt x="6" y="11"/>
                    <a:pt x="7" y="11"/>
                  </a:cubicBezTo>
                  <a:cubicBezTo>
                    <a:pt x="8" y="12"/>
                    <a:pt x="9" y="13"/>
                    <a:pt x="12" y="14"/>
                  </a:cubicBezTo>
                  <a:cubicBezTo>
                    <a:pt x="16" y="15"/>
                    <a:pt x="18" y="16"/>
                    <a:pt x="19" y="17"/>
                  </a:cubicBezTo>
                  <a:cubicBezTo>
                    <a:pt x="20" y="19"/>
                    <a:pt x="21" y="20"/>
                    <a:pt x="2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30">
              <a:extLst>
                <a:ext uri="{FF2B5EF4-FFF2-40B4-BE49-F238E27FC236}">
                  <a16:creationId xmlns:a16="http://schemas.microsoft.com/office/drawing/2014/main" id="{5E8B86DF-14A7-42A1-837D-6AD5074679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7901" y="3641726"/>
              <a:ext cx="76200" cy="93663"/>
            </a:xfrm>
            <a:custGeom>
              <a:avLst/>
              <a:gdLst>
                <a:gd name="T0" fmla="*/ 14 w 25"/>
                <a:gd name="T1" fmla="*/ 31 h 31"/>
                <a:gd name="T2" fmla="*/ 4 w 25"/>
                <a:gd name="T3" fmla="*/ 27 h 31"/>
                <a:gd name="T4" fmla="*/ 0 w 25"/>
                <a:gd name="T5" fmla="*/ 16 h 31"/>
                <a:gd name="T6" fmla="*/ 3 w 25"/>
                <a:gd name="T7" fmla="*/ 4 h 31"/>
                <a:gd name="T8" fmla="*/ 13 w 25"/>
                <a:gd name="T9" fmla="*/ 0 h 31"/>
                <a:gd name="T10" fmla="*/ 22 w 25"/>
                <a:gd name="T11" fmla="*/ 4 h 31"/>
                <a:gd name="T12" fmla="*/ 25 w 25"/>
                <a:gd name="T13" fmla="*/ 14 h 31"/>
                <a:gd name="T14" fmla="*/ 25 w 25"/>
                <a:gd name="T15" fmla="*/ 16 h 31"/>
                <a:gd name="T16" fmla="*/ 4 w 25"/>
                <a:gd name="T17" fmla="*/ 16 h 31"/>
                <a:gd name="T18" fmla="*/ 7 w 25"/>
                <a:gd name="T19" fmla="*/ 24 h 31"/>
                <a:gd name="T20" fmla="*/ 14 w 25"/>
                <a:gd name="T21" fmla="*/ 27 h 31"/>
                <a:gd name="T22" fmla="*/ 24 w 25"/>
                <a:gd name="T23" fmla="*/ 25 h 31"/>
                <a:gd name="T24" fmla="*/ 24 w 25"/>
                <a:gd name="T25" fmla="*/ 29 h 31"/>
                <a:gd name="T26" fmla="*/ 19 w 25"/>
                <a:gd name="T27" fmla="*/ 31 h 31"/>
                <a:gd name="T28" fmla="*/ 14 w 25"/>
                <a:gd name="T29" fmla="*/ 31 h 31"/>
                <a:gd name="T30" fmla="*/ 13 w 25"/>
                <a:gd name="T31" fmla="*/ 4 h 31"/>
                <a:gd name="T32" fmla="*/ 7 w 25"/>
                <a:gd name="T33" fmla="*/ 6 h 31"/>
                <a:gd name="T34" fmla="*/ 5 w 25"/>
                <a:gd name="T35" fmla="*/ 13 h 31"/>
                <a:gd name="T36" fmla="*/ 20 w 25"/>
                <a:gd name="T37" fmla="*/ 13 h 31"/>
                <a:gd name="T38" fmla="*/ 18 w 25"/>
                <a:gd name="T39" fmla="*/ 6 h 31"/>
                <a:gd name="T40" fmla="*/ 13 w 25"/>
                <a:gd name="T41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31">
                  <a:moveTo>
                    <a:pt x="14" y="31"/>
                  </a:moveTo>
                  <a:cubicBezTo>
                    <a:pt x="10" y="31"/>
                    <a:pt x="6" y="30"/>
                    <a:pt x="4" y="27"/>
                  </a:cubicBezTo>
                  <a:cubicBezTo>
                    <a:pt x="1" y="24"/>
                    <a:pt x="0" y="21"/>
                    <a:pt x="0" y="16"/>
                  </a:cubicBezTo>
                  <a:cubicBezTo>
                    <a:pt x="0" y="11"/>
                    <a:pt x="1" y="7"/>
                    <a:pt x="3" y="4"/>
                  </a:cubicBezTo>
                  <a:cubicBezTo>
                    <a:pt x="6" y="2"/>
                    <a:pt x="9" y="0"/>
                    <a:pt x="13" y="0"/>
                  </a:cubicBezTo>
                  <a:cubicBezTo>
                    <a:pt x="17" y="0"/>
                    <a:pt x="20" y="1"/>
                    <a:pt x="22" y="4"/>
                  </a:cubicBezTo>
                  <a:cubicBezTo>
                    <a:pt x="24" y="6"/>
                    <a:pt x="25" y="10"/>
                    <a:pt x="25" y="14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20"/>
                    <a:pt x="5" y="23"/>
                    <a:pt x="7" y="24"/>
                  </a:cubicBezTo>
                  <a:cubicBezTo>
                    <a:pt x="9" y="26"/>
                    <a:pt x="11" y="27"/>
                    <a:pt x="14" y="27"/>
                  </a:cubicBezTo>
                  <a:cubicBezTo>
                    <a:pt x="18" y="27"/>
                    <a:pt x="21" y="27"/>
                    <a:pt x="24" y="25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2" y="30"/>
                    <a:pt x="21" y="30"/>
                    <a:pt x="19" y="31"/>
                  </a:cubicBezTo>
                  <a:cubicBezTo>
                    <a:pt x="18" y="31"/>
                    <a:pt x="16" y="31"/>
                    <a:pt x="14" y="31"/>
                  </a:cubicBezTo>
                  <a:close/>
                  <a:moveTo>
                    <a:pt x="13" y="4"/>
                  </a:moveTo>
                  <a:cubicBezTo>
                    <a:pt x="10" y="4"/>
                    <a:pt x="9" y="5"/>
                    <a:pt x="7" y="6"/>
                  </a:cubicBezTo>
                  <a:cubicBezTo>
                    <a:pt x="6" y="8"/>
                    <a:pt x="5" y="10"/>
                    <a:pt x="5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0"/>
                    <a:pt x="20" y="8"/>
                    <a:pt x="18" y="6"/>
                  </a:cubicBezTo>
                  <a:cubicBezTo>
                    <a:pt x="17" y="5"/>
                    <a:pt x="15" y="4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31">
              <a:extLst>
                <a:ext uri="{FF2B5EF4-FFF2-40B4-BE49-F238E27FC236}">
                  <a16:creationId xmlns:a16="http://schemas.microsoft.com/office/drawing/2014/main" id="{F0DEBBF4-F794-4178-B42F-03D016805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7913" y="3641726"/>
              <a:ext cx="74613" cy="93663"/>
            </a:xfrm>
            <a:custGeom>
              <a:avLst/>
              <a:gdLst>
                <a:gd name="T0" fmla="*/ 20 w 25"/>
                <a:gd name="T1" fmla="*/ 31 h 31"/>
                <a:gd name="T2" fmla="*/ 20 w 25"/>
                <a:gd name="T3" fmla="*/ 11 h 31"/>
                <a:gd name="T4" fmla="*/ 19 w 25"/>
                <a:gd name="T5" fmla="*/ 6 h 31"/>
                <a:gd name="T6" fmla="*/ 13 w 25"/>
                <a:gd name="T7" fmla="*/ 4 h 31"/>
                <a:gd name="T8" fmla="*/ 7 w 25"/>
                <a:gd name="T9" fmla="*/ 6 h 31"/>
                <a:gd name="T10" fmla="*/ 4 w 25"/>
                <a:gd name="T11" fmla="*/ 15 h 31"/>
                <a:gd name="T12" fmla="*/ 4 w 25"/>
                <a:gd name="T13" fmla="*/ 31 h 31"/>
                <a:gd name="T14" fmla="*/ 0 w 25"/>
                <a:gd name="T15" fmla="*/ 31 h 31"/>
                <a:gd name="T16" fmla="*/ 0 w 25"/>
                <a:gd name="T17" fmla="*/ 1 h 31"/>
                <a:gd name="T18" fmla="*/ 4 w 25"/>
                <a:gd name="T19" fmla="*/ 1 h 31"/>
                <a:gd name="T20" fmla="*/ 4 w 25"/>
                <a:gd name="T21" fmla="*/ 5 h 31"/>
                <a:gd name="T22" fmla="*/ 5 w 25"/>
                <a:gd name="T23" fmla="*/ 5 h 31"/>
                <a:gd name="T24" fmla="*/ 8 w 25"/>
                <a:gd name="T25" fmla="*/ 1 h 31"/>
                <a:gd name="T26" fmla="*/ 14 w 25"/>
                <a:gd name="T27" fmla="*/ 0 h 31"/>
                <a:gd name="T28" fmla="*/ 22 w 25"/>
                <a:gd name="T29" fmla="*/ 3 h 31"/>
                <a:gd name="T30" fmla="*/ 25 w 25"/>
                <a:gd name="T31" fmla="*/ 11 h 31"/>
                <a:gd name="T32" fmla="*/ 25 w 25"/>
                <a:gd name="T33" fmla="*/ 31 h 31"/>
                <a:gd name="T34" fmla="*/ 20 w 25"/>
                <a:gd name="T3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1">
                  <a:moveTo>
                    <a:pt x="20" y="3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9"/>
                    <a:pt x="20" y="7"/>
                    <a:pt x="19" y="6"/>
                  </a:cubicBezTo>
                  <a:cubicBezTo>
                    <a:pt x="18" y="5"/>
                    <a:pt x="16" y="4"/>
                    <a:pt x="13" y="4"/>
                  </a:cubicBezTo>
                  <a:cubicBezTo>
                    <a:pt x="10" y="4"/>
                    <a:pt x="8" y="5"/>
                    <a:pt x="7" y="6"/>
                  </a:cubicBezTo>
                  <a:cubicBezTo>
                    <a:pt x="5" y="8"/>
                    <a:pt x="4" y="11"/>
                    <a:pt x="4" y="15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3"/>
                    <a:pt x="7" y="2"/>
                    <a:pt x="8" y="1"/>
                  </a:cubicBezTo>
                  <a:cubicBezTo>
                    <a:pt x="10" y="0"/>
                    <a:pt x="12" y="0"/>
                    <a:pt x="14" y="0"/>
                  </a:cubicBezTo>
                  <a:cubicBezTo>
                    <a:pt x="18" y="0"/>
                    <a:pt x="20" y="1"/>
                    <a:pt x="22" y="3"/>
                  </a:cubicBezTo>
                  <a:cubicBezTo>
                    <a:pt x="24" y="4"/>
                    <a:pt x="25" y="7"/>
                    <a:pt x="25" y="11"/>
                  </a:cubicBezTo>
                  <a:cubicBezTo>
                    <a:pt x="25" y="31"/>
                    <a:pt x="25" y="31"/>
                    <a:pt x="25" y="31"/>
                  </a:cubicBezTo>
                  <a:lnTo>
                    <a:pt x="2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32">
              <a:extLst>
                <a:ext uri="{FF2B5EF4-FFF2-40B4-BE49-F238E27FC236}">
                  <a16:creationId xmlns:a16="http://schemas.microsoft.com/office/drawing/2014/main" id="{76AA331C-A349-4054-BD27-11E60309B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3624263"/>
              <a:ext cx="53975" cy="111125"/>
            </a:xfrm>
            <a:custGeom>
              <a:avLst/>
              <a:gdLst>
                <a:gd name="T0" fmla="*/ 14 w 18"/>
                <a:gd name="T1" fmla="*/ 33 h 37"/>
                <a:gd name="T2" fmla="*/ 16 w 18"/>
                <a:gd name="T3" fmla="*/ 33 h 37"/>
                <a:gd name="T4" fmla="*/ 18 w 18"/>
                <a:gd name="T5" fmla="*/ 33 h 37"/>
                <a:gd name="T6" fmla="*/ 18 w 18"/>
                <a:gd name="T7" fmla="*/ 36 h 37"/>
                <a:gd name="T8" fmla="*/ 16 w 18"/>
                <a:gd name="T9" fmla="*/ 37 h 37"/>
                <a:gd name="T10" fmla="*/ 13 w 18"/>
                <a:gd name="T11" fmla="*/ 37 h 37"/>
                <a:gd name="T12" fmla="*/ 5 w 18"/>
                <a:gd name="T13" fmla="*/ 28 h 37"/>
                <a:gd name="T14" fmla="*/ 5 w 18"/>
                <a:gd name="T15" fmla="*/ 10 h 37"/>
                <a:gd name="T16" fmla="*/ 0 w 18"/>
                <a:gd name="T17" fmla="*/ 10 h 37"/>
                <a:gd name="T18" fmla="*/ 0 w 18"/>
                <a:gd name="T19" fmla="*/ 8 h 37"/>
                <a:gd name="T20" fmla="*/ 5 w 18"/>
                <a:gd name="T21" fmla="*/ 6 h 37"/>
                <a:gd name="T22" fmla="*/ 6 w 18"/>
                <a:gd name="T23" fmla="*/ 0 h 37"/>
                <a:gd name="T24" fmla="*/ 9 w 18"/>
                <a:gd name="T25" fmla="*/ 0 h 37"/>
                <a:gd name="T26" fmla="*/ 9 w 18"/>
                <a:gd name="T27" fmla="*/ 7 h 37"/>
                <a:gd name="T28" fmla="*/ 18 w 18"/>
                <a:gd name="T29" fmla="*/ 7 h 37"/>
                <a:gd name="T30" fmla="*/ 18 w 18"/>
                <a:gd name="T31" fmla="*/ 10 h 37"/>
                <a:gd name="T32" fmla="*/ 9 w 18"/>
                <a:gd name="T33" fmla="*/ 10 h 37"/>
                <a:gd name="T34" fmla="*/ 9 w 18"/>
                <a:gd name="T35" fmla="*/ 28 h 37"/>
                <a:gd name="T36" fmla="*/ 10 w 18"/>
                <a:gd name="T37" fmla="*/ 32 h 37"/>
                <a:gd name="T38" fmla="*/ 14 w 18"/>
                <a:gd name="T39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37">
                  <a:moveTo>
                    <a:pt x="14" y="33"/>
                  </a:moveTo>
                  <a:cubicBezTo>
                    <a:pt x="15" y="33"/>
                    <a:pt x="15" y="33"/>
                    <a:pt x="16" y="33"/>
                  </a:cubicBezTo>
                  <a:cubicBezTo>
                    <a:pt x="17" y="33"/>
                    <a:pt x="18" y="33"/>
                    <a:pt x="18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5" y="37"/>
                    <a:pt x="14" y="37"/>
                    <a:pt x="13" y="37"/>
                  </a:cubicBezTo>
                  <a:cubicBezTo>
                    <a:pt x="7" y="37"/>
                    <a:pt x="5" y="34"/>
                    <a:pt x="5" y="28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0"/>
                    <a:pt x="10" y="31"/>
                    <a:pt x="10" y="32"/>
                  </a:cubicBezTo>
                  <a:cubicBezTo>
                    <a:pt x="11" y="33"/>
                    <a:pt x="12" y="33"/>
                    <a:pt x="1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33">
              <a:extLst>
                <a:ext uri="{FF2B5EF4-FFF2-40B4-BE49-F238E27FC236}">
                  <a16:creationId xmlns:a16="http://schemas.microsoft.com/office/drawing/2014/main" id="{64F0BE5D-F79B-40E5-9979-E875197463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13488" y="3641726"/>
              <a:ext cx="73025" cy="93663"/>
            </a:xfrm>
            <a:custGeom>
              <a:avLst/>
              <a:gdLst>
                <a:gd name="T0" fmla="*/ 20 w 24"/>
                <a:gd name="T1" fmla="*/ 31 h 31"/>
                <a:gd name="T2" fmla="*/ 20 w 24"/>
                <a:gd name="T3" fmla="*/ 26 h 31"/>
                <a:gd name="T4" fmla="*/ 19 w 24"/>
                <a:gd name="T5" fmla="*/ 26 h 31"/>
                <a:gd name="T6" fmla="*/ 15 w 24"/>
                <a:gd name="T7" fmla="*/ 30 h 31"/>
                <a:gd name="T8" fmla="*/ 9 w 24"/>
                <a:gd name="T9" fmla="*/ 31 h 31"/>
                <a:gd name="T10" fmla="*/ 2 w 24"/>
                <a:gd name="T11" fmla="*/ 29 h 31"/>
                <a:gd name="T12" fmla="*/ 0 w 24"/>
                <a:gd name="T13" fmla="*/ 22 h 31"/>
                <a:gd name="T14" fmla="*/ 14 w 24"/>
                <a:gd name="T15" fmla="*/ 13 h 31"/>
                <a:gd name="T16" fmla="*/ 19 w 24"/>
                <a:gd name="T17" fmla="*/ 13 h 31"/>
                <a:gd name="T18" fmla="*/ 19 w 24"/>
                <a:gd name="T19" fmla="*/ 11 h 31"/>
                <a:gd name="T20" fmla="*/ 18 w 24"/>
                <a:gd name="T21" fmla="*/ 6 h 31"/>
                <a:gd name="T22" fmla="*/ 13 w 24"/>
                <a:gd name="T23" fmla="*/ 4 h 31"/>
                <a:gd name="T24" fmla="*/ 5 w 24"/>
                <a:gd name="T25" fmla="*/ 6 h 31"/>
                <a:gd name="T26" fmla="*/ 3 w 24"/>
                <a:gd name="T27" fmla="*/ 3 h 31"/>
                <a:gd name="T28" fmla="*/ 8 w 24"/>
                <a:gd name="T29" fmla="*/ 1 h 31"/>
                <a:gd name="T30" fmla="*/ 13 w 24"/>
                <a:gd name="T31" fmla="*/ 0 h 31"/>
                <a:gd name="T32" fmla="*/ 21 w 24"/>
                <a:gd name="T33" fmla="*/ 3 h 31"/>
                <a:gd name="T34" fmla="*/ 24 w 24"/>
                <a:gd name="T35" fmla="*/ 10 h 31"/>
                <a:gd name="T36" fmla="*/ 24 w 24"/>
                <a:gd name="T37" fmla="*/ 31 h 31"/>
                <a:gd name="T38" fmla="*/ 20 w 24"/>
                <a:gd name="T39" fmla="*/ 31 h 31"/>
                <a:gd name="T40" fmla="*/ 10 w 24"/>
                <a:gd name="T41" fmla="*/ 27 h 31"/>
                <a:gd name="T42" fmla="*/ 17 w 24"/>
                <a:gd name="T43" fmla="*/ 25 h 31"/>
                <a:gd name="T44" fmla="*/ 19 w 24"/>
                <a:gd name="T45" fmla="*/ 19 h 31"/>
                <a:gd name="T46" fmla="*/ 19 w 24"/>
                <a:gd name="T47" fmla="*/ 16 h 31"/>
                <a:gd name="T48" fmla="*/ 15 w 24"/>
                <a:gd name="T49" fmla="*/ 16 h 31"/>
                <a:gd name="T50" fmla="*/ 7 w 24"/>
                <a:gd name="T51" fmla="*/ 18 h 31"/>
                <a:gd name="T52" fmla="*/ 5 w 24"/>
                <a:gd name="T53" fmla="*/ 22 h 31"/>
                <a:gd name="T54" fmla="*/ 6 w 24"/>
                <a:gd name="T55" fmla="*/ 26 h 31"/>
                <a:gd name="T56" fmla="*/ 10 w 24"/>
                <a:gd name="T57" fmla="*/ 2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4" h="31">
                  <a:moveTo>
                    <a:pt x="20" y="31"/>
                  </a:move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8"/>
                    <a:pt x="16" y="29"/>
                    <a:pt x="15" y="30"/>
                  </a:cubicBezTo>
                  <a:cubicBezTo>
                    <a:pt x="13" y="31"/>
                    <a:pt x="12" y="31"/>
                    <a:pt x="9" y="31"/>
                  </a:cubicBezTo>
                  <a:cubicBezTo>
                    <a:pt x="6" y="31"/>
                    <a:pt x="4" y="30"/>
                    <a:pt x="2" y="29"/>
                  </a:cubicBezTo>
                  <a:cubicBezTo>
                    <a:pt x="1" y="27"/>
                    <a:pt x="0" y="25"/>
                    <a:pt x="0" y="22"/>
                  </a:cubicBezTo>
                  <a:cubicBezTo>
                    <a:pt x="0" y="16"/>
                    <a:pt x="5" y="13"/>
                    <a:pt x="14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8"/>
                    <a:pt x="19" y="7"/>
                    <a:pt x="18" y="6"/>
                  </a:cubicBezTo>
                  <a:cubicBezTo>
                    <a:pt x="17" y="4"/>
                    <a:pt x="15" y="4"/>
                    <a:pt x="13" y="4"/>
                  </a:cubicBezTo>
                  <a:cubicBezTo>
                    <a:pt x="11" y="4"/>
                    <a:pt x="8" y="5"/>
                    <a:pt x="5" y="6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2"/>
                    <a:pt x="6" y="1"/>
                    <a:pt x="8" y="1"/>
                  </a:cubicBezTo>
                  <a:cubicBezTo>
                    <a:pt x="10" y="0"/>
                    <a:pt x="12" y="0"/>
                    <a:pt x="13" y="0"/>
                  </a:cubicBezTo>
                  <a:cubicBezTo>
                    <a:pt x="17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cubicBezTo>
                    <a:pt x="24" y="31"/>
                    <a:pt x="24" y="31"/>
                    <a:pt x="24" y="31"/>
                  </a:cubicBezTo>
                  <a:lnTo>
                    <a:pt x="20" y="31"/>
                  </a:lnTo>
                  <a:close/>
                  <a:moveTo>
                    <a:pt x="10" y="27"/>
                  </a:moveTo>
                  <a:cubicBezTo>
                    <a:pt x="13" y="27"/>
                    <a:pt x="15" y="27"/>
                    <a:pt x="17" y="25"/>
                  </a:cubicBezTo>
                  <a:cubicBezTo>
                    <a:pt x="18" y="24"/>
                    <a:pt x="19" y="21"/>
                    <a:pt x="19" y="19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1" y="16"/>
                    <a:pt x="9" y="17"/>
                    <a:pt x="7" y="18"/>
                  </a:cubicBezTo>
                  <a:cubicBezTo>
                    <a:pt x="5" y="19"/>
                    <a:pt x="5" y="20"/>
                    <a:pt x="5" y="22"/>
                  </a:cubicBezTo>
                  <a:cubicBezTo>
                    <a:pt x="5" y="24"/>
                    <a:pt x="5" y="25"/>
                    <a:pt x="6" y="26"/>
                  </a:cubicBezTo>
                  <a:cubicBezTo>
                    <a:pt x="7" y="27"/>
                    <a:pt x="8" y="27"/>
                    <a:pt x="1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34">
              <a:extLst>
                <a:ext uri="{FF2B5EF4-FFF2-40B4-BE49-F238E27FC236}">
                  <a16:creationId xmlns:a16="http://schemas.microsoft.com/office/drawing/2014/main" id="{377AFC82-E40D-4D8B-B07D-29D48D043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801" y="3624263"/>
              <a:ext cx="53975" cy="111125"/>
            </a:xfrm>
            <a:custGeom>
              <a:avLst/>
              <a:gdLst>
                <a:gd name="T0" fmla="*/ 14 w 18"/>
                <a:gd name="T1" fmla="*/ 33 h 37"/>
                <a:gd name="T2" fmla="*/ 16 w 18"/>
                <a:gd name="T3" fmla="*/ 33 h 37"/>
                <a:gd name="T4" fmla="*/ 18 w 18"/>
                <a:gd name="T5" fmla="*/ 33 h 37"/>
                <a:gd name="T6" fmla="*/ 18 w 18"/>
                <a:gd name="T7" fmla="*/ 36 h 37"/>
                <a:gd name="T8" fmla="*/ 16 w 18"/>
                <a:gd name="T9" fmla="*/ 37 h 37"/>
                <a:gd name="T10" fmla="*/ 13 w 18"/>
                <a:gd name="T11" fmla="*/ 37 h 37"/>
                <a:gd name="T12" fmla="*/ 4 w 18"/>
                <a:gd name="T13" fmla="*/ 28 h 37"/>
                <a:gd name="T14" fmla="*/ 4 w 18"/>
                <a:gd name="T15" fmla="*/ 10 h 37"/>
                <a:gd name="T16" fmla="*/ 0 w 18"/>
                <a:gd name="T17" fmla="*/ 10 h 37"/>
                <a:gd name="T18" fmla="*/ 0 w 18"/>
                <a:gd name="T19" fmla="*/ 8 h 37"/>
                <a:gd name="T20" fmla="*/ 4 w 18"/>
                <a:gd name="T21" fmla="*/ 6 h 37"/>
                <a:gd name="T22" fmla="*/ 6 w 18"/>
                <a:gd name="T23" fmla="*/ 0 h 37"/>
                <a:gd name="T24" fmla="*/ 9 w 18"/>
                <a:gd name="T25" fmla="*/ 0 h 37"/>
                <a:gd name="T26" fmla="*/ 9 w 18"/>
                <a:gd name="T27" fmla="*/ 7 h 37"/>
                <a:gd name="T28" fmla="*/ 18 w 18"/>
                <a:gd name="T29" fmla="*/ 7 h 37"/>
                <a:gd name="T30" fmla="*/ 18 w 18"/>
                <a:gd name="T31" fmla="*/ 10 h 37"/>
                <a:gd name="T32" fmla="*/ 9 w 18"/>
                <a:gd name="T33" fmla="*/ 10 h 37"/>
                <a:gd name="T34" fmla="*/ 9 w 18"/>
                <a:gd name="T35" fmla="*/ 28 h 37"/>
                <a:gd name="T36" fmla="*/ 10 w 18"/>
                <a:gd name="T37" fmla="*/ 32 h 37"/>
                <a:gd name="T38" fmla="*/ 14 w 18"/>
                <a:gd name="T39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37">
                  <a:moveTo>
                    <a:pt x="14" y="33"/>
                  </a:moveTo>
                  <a:cubicBezTo>
                    <a:pt x="15" y="33"/>
                    <a:pt x="15" y="33"/>
                    <a:pt x="16" y="33"/>
                  </a:cubicBezTo>
                  <a:cubicBezTo>
                    <a:pt x="17" y="33"/>
                    <a:pt x="17" y="33"/>
                    <a:pt x="18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7"/>
                    <a:pt x="17" y="37"/>
                    <a:pt x="16" y="37"/>
                  </a:cubicBezTo>
                  <a:cubicBezTo>
                    <a:pt x="15" y="37"/>
                    <a:pt x="14" y="37"/>
                    <a:pt x="13" y="37"/>
                  </a:cubicBezTo>
                  <a:cubicBezTo>
                    <a:pt x="7" y="37"/>
                    <a:pt x="4" y="34"/>
                    <a:pt x="4" y="2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30"/>
                    <a:pt x="9" y="31"/>
                    <a:pt x="10" y="32"/>
                  </a:cubicBezTo>
                  <a:cubicBezTo>
                    <a:pt x="11" y="33"/>
                    <a:pt x="12" y="33"/>
                    <a:pt x="1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35">
              <a:extLst>
                <a:ext uri="{FF2B5EF4-FFF2-40B4-BE49-F238E27FC236}">
                  <a16:creationId xmlns:a16="http://schemas.microsoft.com/office/drawing/2014/main" id="{A6F03A12-91B8-43E6-A2E1-48A2C80C8A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3826" y="3611563"/>
              <a:ext cx="14288" cy="123825"/>
            </a:xfrm>
            <a:custGeom>
              <a:avLst/>
              <a:gdLst>
                <a:gd name="T0" fmla="*/ 0 w 5"/>
                <a:gd name="T1" fmla="*/ 3 h 41"/>
                <a:gd name="T2" fmla="*/ 0 w 5"/>
                <a:gd name="T3" fmla="*/ 0 h 41"/>
                <a:gd name="T4" fmla="*/ 2 w 5"/>
                <a:gd name="T5" fmla="*/ 0 h 41"/>
                <a:gd name="T6" fmla="*/ 4 w 5"/>
                <a:gd name="T7" fmla="*/ 0 h 41"/>
                <a:gd name="T8" fmla="*/ 5 w 5"/>
                <a:gd name="T9" fmla="*/ 3 h 41"/>
                <a:gd name="T10" fmla="*/ 4 w 5"/>
                <a:gd name="T11" fmla="*/ 5 h 41"/>
                <a:gd name="T12" fmla="*/ 2 w 5"/>
                <a:gd name="T13" fmla="*/ 6 h 41"/>
                <a:gd name="T14" fmla="*/ 0 w 5"/>
                <a:gd name="T15" fmla="*/ 5 h 41"/>
                <a:gd name="T16" fmla="*/ 0 w 5"/>
                <a:gd name="T17" fmla="*/ 3 h 41"/>
                <a:gd name="T18" fmla="*/ 4 w 5"/>
                <a:gd name="T19" fmla="*/ 41 h 41"/>
                <a:gd name="T20" fmla="*/ 0 w 5"/>
                <a:gd name="T21" fmla="*/ 41 h 41"/>
                <a:gd name="T22" fmla="*/ 0 w 5"/>
                <a:gd name="T23" fmla="*/ 11 h 41"/>
                <a:gd name="T24" fmla="*/ 4 w 5"/>
                <a:gd name="T25" fmla="*/ 11 h 41"/>
                <a:gd name="T26" fmla="*/ 4 w 5"/>
                <a:gd name="T2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41">
                  <a:moveTo>
                    <a:pt x="0" y="3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5" y="1"/>
                    <a:pt x="5" y="1"/>
                    <a:pt x="5" y="3"/>
                  </a:cubicBezTo>
                  <a:cubicBezTo>
                    <a:pt x="5" y="4"/>
                    <a:pt x="5" y="4"/>
                    <a:pt x="4" y="5"/>
                  </a:cubicBezTo>
                  <a:cubicBezTo>
                    <a:pt x="4" y="5"/>
                    <a:pt x="3" y="6"/>
                    <a:pt x="2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lose/>
                  <a:moveTo>
                    <a:pt x="4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1"/>
                    <a:pt x="4" y="11"/>
                    <a:pt x="4" y="11"/>
                  </a:cubicBezTo>
                  <a:lnTo>
                    <a:pt x="4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36">
              <a:extLst>
                <a:ext uri="{FF2B5EF4-FFF2-40B4-BE49-F238E27FC236}">
                  <a16:creationId xmlns:a16="http://schemas.microsoft.com/office/drawing/2014/main" id="{5AA45F63-19DE-4035-9AFB-DAEB9C0707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10338" y="3641726"/>
              <a:ext cx="84138" cy="93663"/>
            </a:xfrm>
            <a:custGeom>
              <a:avLst/>
              <a:gdLst>
                <a:gd name="T0" fmla="*/ 28 w 28"/>
                <a:gd name="T1" fmla="*/ 16 h 31"/>
                <a:gd name="T2" fmla="*/ 24 w 28"/>
                <a:gd name="T3" fmla="*/ 27 h 31"/>
                <a:gd name="T4" fmla="*/ 14 w 28"/>
                <a:gd name="T5" fmla="*/ 31 h 31"/>
                <a:gd name="T6" fmla="*/ 7 w 28"/>
                <a:gd name="T7" fmla="*/ 29 h 31"/>
                <a:gd name="T8" fmla="*/ 2 w 28"/>
                <a:gd name="T9" fmla="*/ 24 h 31"/>
                <a:gd name="T10" fmla="*/ 0 w 28"/>
                <a:gd name="T11" fmla="*/ 16 h 31"/>
                <a:gd name="T12" fmla="*/ 4 w 28"/>
                <a:gd name="T13" fmla="*/ 4 h 31"/>
                <a:gd name="T14" fmla="*/ 14 w 28"/>
                <a:gd name="T15" fmla="*/ 0 h 31"/>
                <a:gd name="T16" fmla="*/ 24 w 28"/>
                <a:gd name="T17" fmla="*/ 4 h 31"/>
                <a:gd name="T18" fmla="*/ 28 w 28"/>
                <a:gd name="T19" fmla="*/ 16 h 31"/>
                <a:gd name="T20" fmla="*/ 5 w 28"/>
                <a:gd name="T21" fmla="*/ 16 h 31"/>
                <a:gd name="T22" fmla="*/ 7 w 28"/>
                <a:gd name="T23" fmla="*/ 24 h 31"/>
                <a:gd name="T24" fmla="*/ 14 w 28"/>
                <a:gd name="T25" fmla="*/ 27 h 31"/>
                <a:gd name="T26" fmla="*/ 21 w 28"/>
                <a:gd name="T27" fmla="*/ 24 h 31"/>
                <a:gd name="T28" fmla="*/ 23 w 28"/>
                <a:gd name="T29" fmla="*/ 16 h 31"/>
                <a:gd name="T30" fmla="*/ 21 w 28"/>
                <a:gd name="T31" fmla="*/ 7 h 31"/>
                <a:gd name="T32" fmla="*/ 14 w 28"/>
                <a:gd name="T33" fmla="*/ 4 h 31"/>
                <a:gd name="T34" fmla="*/ 7 w 28"/>
                <a:gd name="T35" fmla="*/ 7 h 31"/>
                <a:gd name="T36" fmla="*/ 5 w 28"/>
                <a:gd name="T37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31">
                  <a:moveTo>
                    <a:pt x="28" y="16"/>
                  </a:moveTo>
                  <a:cubicBezTo>
                    <a:pt x="28" y="20"/>
                    <a:pt x="27" y="24"/>
                    <a:pt x="24" y="27"/>
                  </a:cubicBezTo>
                  <a:cubicBezTo>
                    <a:pt x="22" y="30"/>
                    <a:pt x="18" y="31"/>
                    <a:pt x="14" y="31"/>
                  </a:cubicBezTo>
                  <a:cubicBezTo>
                    <a:pt x="11" y="31"/>
                    <a:pt x="9" y="31"/>
                    <a:pt x="7" y="29"/>
                  </a:cubicBezTo>
                  <a:cubicBezTo>
                    <a:pt x="5" y="28"/>
                    <a:pt x="3" y="26"/>
                    <a:pt x="2" y="24"/>
                  </a:cubicBezTo>
                  <a:cubicBezTo>
                    <a:pt x="1" y="21"/>
                    <a:pt x="0" y="19"/>
                    <a:pt x="0" y="16"/>
                  </a:cubicBezTo>
                  <a:cubicBezTo>
                    <a:pt x="0" y="11"/>
                    <a:pt x="2" y="7"/>
                    <a:pt x="4" y="4"/>
                  </a:cubicBezTo>
                  <a:cubicBezTo>
                    <a:pt x="7" y="1"/>
                    <a:pt x="10" y="0"/>
                    <a:pt x="14" y="0"/>
                  </a:cubicBezTo>
                  <a:cubicBezTo>
                    <a:pt x="18" y="0"/>
                    <a:pt x="22" y="1"/>
                    <a:pt x="24" y="4"/>
                  </a:cubicBezTo>
                  <a:cubicBezTo>
                    <a:pt x="27" y="7"/>
                    <a:pt x="28" y="11"/>
                    <a:pt x="28" y="16"/>
                  </a:cubicBezTo>
                  <a:close/>
                  <a:moveTo>
                    <a:pt x="5" y="16"/>
                  </a:moveTo>
                  <a:cubicBezTo>
                    <a:pt x="5" y="19"/>
                    <a:pt x="6" y="22"/>
                    <a:pt x="7" y="24"/>
                  </a:cubicBezTo>
                  <a:cubicBezTo>
                    <a:pt x="9" y="26"/>
                    <a:pt x="11" y="27"/>
                    <a:pt x="14" y="27"/>
                  </a:cubicBezTo>
                  <a:cubicBezTo>
                    <a:pt x="17" y="27"/>
                    <a:pt x="19" y="26"/>
                    <a:pt x="21" y="24"/>
                  </a:cubicBezTo>
                  <a:cubicBezTo>
                    <a:pt x="22" y="22"/>
                    <a:pt x="23" y="19"/>
                    <a:pt x="23" y="16"/>
                  </a:cubicBezTo>
                  <a:cubicBezTo>
                    <a:pt x="23" y="12"/>
                    <a:pt x="22" y="9"/>
                    <a:pt x="21" y="7"/>
                  </a:cubicBezTo>
                  <a:cubicBezTo>
                    <a:pt x="19" y="5"/>
                    <a:pt x="17" y="4"/>
                    <a:pt x="14" y="4"/>
                  </a:cubicBezTo>
                  <a:cubicBezTo>
                    <a:pt x="11" y="4"/>
                    <a:pt x="9" y="5"/>
                    <a:pt x="7" y="7"/>
                  </a:cubicBezTo>
                  <a:cubicBezTo>
                    <a:pt x="6" y="9"/>
                    <a:pt x="5" y="12"/>
                    <a:pt x="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37">
              <a:extLst>
                <a:ext uri="{FF2B5EF4-FFF2-40B4-BE49-F238E27FC236}">
                  <a16:creationId xmlns:a16="http://schemas.microsoft.com/office/drawing/2014/main" id="{2980EF45-41BE-4F43-9A13-30263AFDC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288" y="3641726"/>
              <a:ext cx="74613" cy="93663"/>
            </a:xfrm>
            <a:custGeom>
              <a:avLst/>
              <a:gdLst>
                <a:gd name="T0" fmla="*/ 20 w 25"/>
                <a:gd name="T1" fmla="*/ 31 h 31"/>
                <a:gd name="T2" fmla="*/ 20 w 25"/>
                <a:gd name="T3" fmla="*/ 11 h 31"/>
                <a:gd name="T4" fmla="*/ 19 w 25"/>
                <a:gd name="T5" fmla="*/ 6 h 31"/>
                <a:gd name="T6" fmla="*/ 14 w 25"/>
                <a:gd name="T7" fmla="*/ 4 h 31"/>
                <a:gd name="T8" fmla="*/ 7 w 25"/>
                <a:gd name="T9" fmla="*/ 6 h 31"/>
                <a:gd name="T10" fmla="*/ 4 w 25"/>
                <a:gd name="T11" fmla="*/ 15 h 31"/>
                <a:gd name="T12" fmla="*/ 4 w 25"/>
                <a:gd name="T13" fmla="*/ 31 h 31"/>
                <a:gd name="T14" fmla="*/ 0 w 25"/>
                <a:gd name="T15" fmla="*/ 31 h 31"/>
                <a:gd name="T16" fmla="*/ 0 w 25"/>
                <a:gd name="T17" fmla="*/ 1 h 31"/>
                <a:gd name="T18" fmla="*/ 4 w 25"/>
                <a:gd name="T19" fmla="*/ 1 h 31"/>
                <a:gd name="T20" fmla="*/ 4 w 25"/>
                <a:gd name="T21" fmla="*/ 5 h 31"/>
                <a:gd name="T22" fmla="*/ 5 w 25"/>
                <a:gd name="T23" fmla="*/ 5 h 31"/>
                <a:gd name="T24" fmla="*/ 8 w 25"/>
                <a:gd name="T25" fmla="*/ 1 h 31"/>
                <a:gd name="T26" fmla="*/ 14 w 25"/>
                <a:gd name="T27" fmla="*/ 0 h 31"/>
                <a:gd name="T28" fmla="*/ 22 w 25"/>
                <a:gd name="T29" fmla="*/ 3 h 31"/>
                <a:gd name="T30" fmla="*/ 25 w 25"/>
                <a:gd name="T31" fmla="*/ 11 h 31"/>
                <a:gd name="T32" fmla="*/ 25 w 25"/>
                <a:gd name="T33" fmla="*/ 31 h 31"/>
                <a:gd name="T34" fmla="*/ 20 w 25"/>
                <a:gd name="T3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31">
                  <a:moveTo>
                    <a:pt x="20" y="3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9"/>
                    <a:pt x="20" y="7"/>
                    <a:pt x="19" y="6"/>
                  </a:cubicBezTo>
                  <a:cubicBezTo>
                    <a:pt x="18" y="5"/>
                    <a:pt x="16" y="4"/>
                    <a:pt x="14" y="4"/>
                  </a:cubicBezTo>
                  <a:cubicBezTo>
                    <a:pt x="10" y="4"/>
                    <a:pt x="8" y="5"/>
                    <a:pt x="7" y="6"/>
                  </a:cubicBezTo>
                  <a:cubicBezTo>
                    <a:pt x="5" y="8"/>
                    <a:pt x="4" y="11"/>
                    <a:pt x="4" y="15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3"/>
                    <a:pt x="7" y="2"/>
                    <a:pt x="8" y="1"/>
                  </a:cubicBezTo>
                  <a:cubicBezTo>
                    <a:pt x="10" y="0"/>
                    <a:pt x="12" y="0"/>
                    <a:pt x="14" y="0"/>
                  </a:cubicBezTo>
                  <a:cubicBezTo>
                    <a:pt x="18" y="0"/>
                    <a:pt x="20" y="1"/>
                    <a:pt x="22" y="3"/>
                  </a:cubicBezTo>
                  <a:cubicBezTo>
                    <a:pt x="24" y="4"/>
                    <a:pt x="25" y="7"/>
                    <a:pt x="25" y="11"/>
                  </a:cubicBezTo>
                  <a:cubicBezTo>
                    <a:pt x="25" y="31"/>
                    <a:pt x="25" y="31"/>
                    <a:pt x="25" y="31"/>
                  </a:cubicBezTo>
                  <a:lnTo>
                    <a:pt x="2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0FA339D-5217-4522-BB3B-638A2F6E1363}"/>
              </a:ext>
            </a:extLst>
          </p:cNvPr>
          <p:cNvSpPr/>
          <p:nvPr/>
        </p:nvSpPr>
        <p:spPr>
          <a:xfrm>
            <a:off x="1515990" y="658186"/>
            <a:ext cx="2128403" cy="4413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39" name="Picture 438">
            <a:extLst>
              <a:ext uri="{FF2B5EF4-FFF2-40B4-BE49-F238E27FC236}">
                <a16:creationId xmlns:a16="http://schemas.microsoft.com/office/drawing/2014/main" id="{EFDEE92E-4C3B-4910-B01C-987891B75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726" y="1034800"/>
            <a:ext cx="2365750" cy="4738758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8C2A590-2FED-94C7-FBAD-A890C4B99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958" y="4127772"/>
            <a:ext cx="2206943" cy="1591194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95052E21-13E2-8C4D-2D62-507ABA1DAF88}"/>
              </a:ext>
            </a:extLst>
          </p:cNvPr>
          <p:cNvSpPr/>
          <p:nvPr/>
        </p:nvSpPr>
        <p:spPr>
          <a:xfrm>
            <a:off x="4070563" y="1615023"/>
            <a:ext cx="758222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SkyStars</a:t>
            </a:r>
            <a:endParaRPr lang="he-IL" sz="9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92D05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DE164944-810E-0862-EBE1-1B8EF0951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68" y="4007603"/>
            <a:ext cx="1414395" cy="1481456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F207B3C8-189B-365D-E96D-247277EDDD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96" y="4399734"/>
            <a:ext cx="798645" cy="1158340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96AA917F-3052-8FAF-FE87-7F427B13DA87}"/>
              </a:ext>
            </a:extLst>
          </p:cNvPr>
          <p:cNvSpPr txBox="1"/>
          <p:nvPr/>
        </p:nvSpPr>
        <p:spPr>
          <a:xfrm>
            <a:off x="4271039" y="5358059"/>
            <a:ext cx="3710707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he-IL" sz="2400" dirty="0">
                <a:latin typeface="Bahnschrift Light" panose="020B0502040204020203" pitchFamily="34" charset="0"/>
              </a:rPr>
              <a:t>עינב בן שלמה 209328970</a:t>
            </a:r>
          </a:p>
          <a:p>
            <a:pPr algn="r"/>
            <a:r>
              <a:rPr lang="he-IL" sz="2400" dirty="0">
                <a:latin typeface="Bahnschrift Light" panose="020B0502040204020203" pitchFamily="34" charset="0"/>
              </a:rPr>
              <a:t>ניב קוטק        208236315</a:t>
            </a:r>
            <a:r>
              <a:rPr lang="en-US" sz="2400" dirty="0">
                <a:latin typeface="Bahnschrift Light" panose="020B0502040204020203" pitchFamily="34" charset="0"/>
              </a:rPr>
              <a:t> </a:t>
            </a:r>
            <a:endParaRPr lang="he-IL" sz="2400" dirty="0">
              <a:latin typeface="Bahnschrift Light" panose="020B0502040204020203" pitchFamily="34" charset="0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A64D0D61-990B-C0B7-FC4E-EBEB18F8006B}"/>
              </a:ext>
            </a:extLst>
          </p:cNvPr>
          <p:cNvSpPr txBox="1"/>
          <p:nvPr/>
        </p:nvSpPr>
        <p:spPr>
          <a:xfrm>
            <a:off x="10134852" y="6124144"/>
            <a:ext cx="209296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כ"ב סיון  </a:t>
            </a:r>
            <a:r>
              <a:rPr lang="he-IL" b="1" i="0" dirty="0">
                <a:solidFill>
                  <a:srgbClr val="000000"/>
                </a:solidFill>
                <a:effectLst/>
                <a:latin typeface="bold"/>
              </a:rPr>
              <a:t>ה'תשפ"ג</a:t>
            </a:r>
          </a:p>
          <a:p>
            <a:endParaRPr lang="he-IL" dirty="0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4870347D-12DE-5A82-22FA-E4AE4B1A2D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6080" y="53880"/>
            <a:ext cx="1665536" cy="921008"/>
          </a:xfrm>
          <a:prstGeom prst="rect">
            <a:avLst/>
          </a:prstGeom>
        </p:spPr>
      </p:pic>
      <p:sp>
        <p:nvSpPr>
          <p:cNvPr id="18" name="מציין מיקום של תאריך 1">
            <a:extLst>
              <a:ext uri="{FF2B5EF4-FFF2-40B4-BE49-F238E27FC236}">
                <a16:creationId xmlns:a16="http://schemas.microsoft.com/office/drawing/2014/main" id="{4C80ABCC-A3D8-41C5-4968-799F3E1BA3DC}"/>
              </a:ext>
            </a:extLst>
          </p:cNvPr>
          <p:cNvSpPr txBox="1">
            <a:spLocks/>
          </p:cNvSpPr>
          <p:nvPr/>
        </p:nvSpPr>
        <p:spPr>
          <a:xfrm>
            <a:off x="5779073" y="6486788"/>
            <a:ext cx="380648" cy="338642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defPPr>
              <a:defRPr lang="he-IL"/>
            </a:defPPr>
            <a:lvl1pPr algn="r" rtl="1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he-IL" sz="2000" b="1" dirty="0">
                <a:solidFill>
                  <a:schemeClr val="tx1"/>
                </a:solidFill>
                <a:latin typeface="Calibri" panose="020F0502020204030204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B4D24665-6FB0-88ED-9A4A-6922945C4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4703" y="3198796"/>
            <a:ext cx="924489" cy="7587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EF01E645-6833-196A-D7C0-85B79E4399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365" y="70960"/>
            <a:ext cx="1665536" cy="817153"/>
          </a:xfrm>
          <a:prstGeom prst="rect">
            <a:avLst/>
          </a:prstGeom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91F171DB-42C6-4CCC-683A-C234F29635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4148" y="79179"/>
            <a:ext cx="924489" cy="7587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7053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2" grpId="0"/>
      <p:bldP spid="14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79AAE5B-2585-4424-91D6-B2C7A800758D}"/>
              </a:ext>
            </a:extLst>
          </p:cNvPr>
          <p:cNvSpPr/>
          <p:nvPr/>
        </p:nvSpPr>
        <p:spPr>
          <a:xfrm>
            <a:off x="-1" y="4207724"/>
            <a:ext cx="12192001" cy="2650277"/>
          </a:xfrm>
          <a:custGeom>
            <a:avLst/>
            <a:gdLst>
              <a:gd name="connsiteX0" fmla="*/ 2736785 w 12192001"/>
              <a:gd name="connsiteY0" fmla="*/ 0 h 2650277"/>
              <a:gd name="connsiteX1" fmla="*/ 12070507 w 12192001"/>
              <a:gd name="connsiteY1" fmla="*/ 1167427 h 2650277"/>
              <a:gd name="connsiteX2" fmla="*/ 12192001 w 12192001"/>
              <a:gd name="connsiteY2" fmla="*/ 1145394 h 2650277"/>
              <a:gd name="connsiteX3" fmla="*/ 12192001 w 12192001"/>
              <a:gd name="connsiteY3" fmla="*/ 2650277 h 2650277"/>
              <a:gd name="connsiteX4" fmla="*/ 11842134 w 12192001"/>
              <a:gd name="connsiteY4" fmla="*/ 2650277 h 2650277"/>
              <a:gd name="connsiteX5" fmla="*/ 0 w 12192001"/>
              <a:gd name="connsiteY5" fmla="*/ 2650277 h 2650277"/>
              <a:gd name="connsiteX6" fmla="*/ 0 w 12192001"/>
              <a:gd name="connsiteY6" fmla="*/ 588950 h 2650277"/>
              <a:gd name="connsiteX7" fmla="*/ 2736785 w 12192001"/>
              <a:gd name="connsiteY7" fmla="*/ 0 h 265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1" h="2650277">
                <a:moveTo>
                  <a:pt x="2736785" y="0"/>
                </a:moveTo>
                <a:cubicBezTo>
                  <a:pt x="3934740" y="0"/>
                  <a:pt x="7959399" y="1825962"/>
                  <a:pt x="12070507" y="1167427"/>
                </a:cubicBezTo>
                <a:lnTo>
                  <a:pt x="12192001" y="1145394"/>
                </a:lnTo>
                <a:lnTo>
                  <a:pt x="12192001" y="2650277"/>
                </a:lnTo>
                <a:lnTo>
                  <a:pt x="11842134" y="2650277"/>
                </a:lnTo>
                <a:cubicBezTo>
                  <a:pt x="9033235" y="2650277"/>
                  <a:pt x="5208352" y="2650277"/>
                  <a:pt x="0" y="2650277"/>
                </a:cubicBezTo>
                <a:cubicBezTo>
                  <a:pt x="0" y="2650277"/>
                  <a:pt x="0" y="2650277"/>
                  <a:pt x="0" y="588950"/>
                </a:cubicBezTo>
                <a:cubicBezTo>
                  <a:pt x="827400" y="554595"/>
                  <a:pt x="1703759" y="0"/>
                  <a:pt x="273678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60000"/>
                </a:schemeClr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9AE99B2-CD78-4FE0-AD0D-5B6FCB462154}"/>
              </a:ext>
            </a:extLst>
          </p:cNvPr>
          <p:cNvSpPr/>
          <p:nvPr/>
        </p:nvSpPr>
        <p:spPr>
          <a:xfrm>
            <a:off x="-1" y="2722710"/>
            <a:ext cx="12200968" cy="4135290"/>
          </a:xfrm>
          <a:custGeom>
            <a:avLst/>
            <a:gdLst>
              <a:gd name="connsiteX0" fmla="*/ 9784093 w 12200968"/>
              <a:gd name="connsiteY0" fmla="*/ 1036 h 4135290"/>
              <a:gd name="connsiteX1" fmla="*/ 10756201 w 12200968"/>
              <a:gd name="connsiteY1" fmla="*/ 149979 h 4135290"/>
              <a:gd name="connsiteX2" fmla="*/ 12050522 w 12200968"/>
              <a:gd name="connsiteY2" fmla="*/ 648803 h 4135290"/>
              <a:gd name="connsiteX3" fmla="*/ 12200968 w 12200968"/>
              <a:gd name="connsiteY3" fmla="*/ 710074 h 4135290"/>
              <a:gd name="connsiteX4" fmla="*/ 12200968 w 12200968"/>
              <a:gd name="connsiteY4" fmla="*/ 4135290 h 4135290"/>
              <a:gd name="connsiteX5" fmla="*/ 11842134 w 12200968"/>
              <a:gd name="connsiteY5" fmla="*/ 4135290 h 4135290"/>
              <a:gd name="connsiteX6" fmla="*/ 0 w 12200968"/>
              <a:gd name="connsiteY6" fmla="*/ 4135290 h 4135290"/>
              <a:gd name="connsiteX7" fmla="*/ 0 w 12200968"/>
              <a:gd name="connsiteY7" fmla="*/ 1686189 h 4135290"/>
              <a:gd name="connsiteX8" fmla="*/ 4014604 w 12200968"/>
              <a:gd name="connsiteY8" fmla="*/ 2069014 h 4135290"/>
              <a:gd name="connsiteX9" fmla="*/ 9784093 w 12200968"/>
              <a:gd name="connsiteY9" fmla="*/ 1036 h 4135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0968" h="4135290">
                <a:moveTo>
                  <a:pt x="9784093" y="1036"/>
                </a:moveTo>
                <a:cubicBezTo>
                  <a:pt x="10098320" y="-7518"/>
                  <a:pt x="10419611" y="36481"/>
                  <a:pt x="10756201" y="149979"/>
                </a:cubicBezTo>
                <a:cubicBezTo>
                  <a:pt x="11105949" y="266851"/>
                  <a:pt x="11547437" y="444115"/>
                  <a:pt x="12050522" y="648803"/>
                </a:cubicBezTo>
                <a:lnTo>
                  <a:pt x="12200968" y="710074"/>
                </a:lnTo>
                <a:lnTo>
                  <a:pt x="12200968" y="4135290"/>
                </a:lnTo>
                <a:lnTo>
                  <a:pt x="11842134" y="4135290"/>
                </a:lnTo>
                <a:cubicBezTo>
                  <a:pt x="9033235" y="4135290"/>
                  <a:pt x="5208352" y="4135290"/>
                  <a:pt x="0" y="4135290"/>
                </a:cubicBezTo>
                <a:cubicBezTo>
                  <a:pt x="0" y="4135290"/>
                  <a:pt x="0" y="4135290"/>
                  <a:pt x="0" y="1686189"/>
                </a:cubicBezTo>
                <a:cubicBezTo>
                  <a:pt x="920421" y="2034658"/>
                  <a:pt x="2325533" y="2358587"/>
                  <a:pt x="4014604" y="2069014"/>
                </a:cubicBezTo>
                <a:cubicBezTo>
                  <a:pt x="6596405" y="1625912"/>
                  <a:pt x="8087265" y="47232"/>
                  <a:pt x="9784093" y="1036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60000"/>
                </a:schemeClr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E1A0F6-D8F2-45DD-A607-93F36598A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94" y="220486"/>
            <a:ext cx="3740448" cy="5828085"/>
          </a:xfrm>
          <a:prstGeom prst="rect">
            <a:avLst/>
          </a:prstGeom>
        </p:spPr>
      </p:pic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093FFF14-6692-4E55-A09F-9E4A0CE37D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07692" y="5982284"/>
            <a:ext cx="1451945" cy="610531"/>
          </a:xfrm>
        </p:spPr>
        <p:txBody>
          <a:bodyPr>
            <a:normAutofit fontScale="92500" lnSpcReduction="10000"/>
          </a:bodyPr>
          <a:lstStyle/>
          <a:p>
            <a:r>
              <a:rPr lang="he-IL" dirty="0"/>
              <a:t>סרטון</a:t>
            </a:r>
            <a:endParaRPr lang="en-US" dirty="0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8F66CE2D-12CF-4457-9360-E54ABFD8EBED}"/>
              </a:ext>
            </a:extLst>
          </p:cNvPr>
          <p:cNvSpPr>
            <a:spLocks/>
          </p:cNvSpPr>
          <p:nvPr/>
        </p:nvSpPr>
        <p:spPr bwMode="auto">
          <a:xfrm>
            <a:off x="1226637" y="5200774"/>
            <a:ext cx="2168293" cy="1293044"/>
          </a:xfrm>
          <a:custGeom>
            <a:avLst/>
            <a:gdLst>
              <a:gd name="T0" fmla="*/ 723 w 754"/>
              <a:gd name="T1" fmla="*/ 237 h 358"/>
              <a:gd name="T2" fmla="*/ 711 w 754"/>
              <a:gd name="T3" fmla="*/ 240 h 358"/>
              <a:gd name="T4" fmla="*/ 697 w 754"/>
              <a:gd name="T5" fmla="*/ 226 h 358"/>
              <a:gd name="T6" fmla="*/ 698 w 754"/>
              <a:gd name="T7" fmla="*/ 217 h 358"/>
              <a:gd name="T8" fmla="*/ 667 w 754"/>
              <a:gd name="T9" fmla="*/ 183 h 358"/>
              <a:gd name="T10" fmla="*/ 654 w 754"/>
              <a:gd name="T11" fmla="*/ 186 h 358"/>
              <a:gd name="T12" fmla="*/ 670 w 754"/>
              <a:gd name="T13" fmla="*/ 134 h 358"/>
              <a:gd name="T14" fmla="*/ 594 w 754"/>
              <a:gd name="T15" fmla="*/ 50 h 358"/>
              <a:gd name="T16" fmla="*/ 527 w 754"/>
              <a:gd name="T17" fmla="*/ 94 h 358"/>
              <a:gd name="T18" fmla="*/ 518 w 754"/>
              <a:gd name="T19" fmla="*/ 94 h 358"/>
              <a:gd name="T20" fmla="*/ 479 w 754"/>
              <a:gd name="T21" fmla="*/ 114 h 358"/>
              <a:gd name="T22" fmla="*/ 381 w 754"/>
              <a:gd name="T23" fmla="*/ 40 h 358"/>
              <a:gd name="T24" fmla="*/ 369 w 754"/>
              <a:gd name="T25" fmla="*/ 41 h 358"/>
              <a:gd name="T26" fmla="*/ 313 w 754"/>
              <a:gd name="T27" fmla="*/ 0 h 358"/>
              <a:gd name="T28" fmla="*/ 252 w 754"/>
              <a:gd name="T29" fmla="*/ 67 h 358"/>
              <a:gd name="T30" fmla="*/ 213 w 754"/>
              <a:gd name="T31" fmla="*/ 103 h 358"/>
              <a:gd name="T32" fmla="*/ 182 w 754"/>
              <a:gd name="T33" fmla="*/ 94 h 358"/>
              <a:gd name="T34" fmla="*/ 155 w 754"/>
              <a:gd name="T35" fmla="*/ 100 h 358"/>
              <a:gd name="T36" fmla="*/ 133 w 754"/>
              <a:gd name="T37" fmla="*/ 88 h 358"/>
              <a:gd name="T38" fmla="*/ 104 w 754"/>
              <a:gd name="T39" fmla="*/ 120 h 358"/>
              <a:gd name="T40" fmla="*/ 120 w 754"/>
              <a:gd name="T41" fmla="*/ 148 h 358"/>
              <a:gd name="T42" fmla="*/ 118 w 754"/>
              <a:gd name="T43" fmla="*/ 163 h 358"/>
              <a:gd name="T44" fmla="*/ 118 w 754"/>
              <a:gd name="T45" fmla="*/ 169 h 358"/>
              <a:gd name="T46" fmla="*/ 89 w 754"/>
              <a:gd name="T47" fmla="*/ 157 h 358"/>
              <a:gd name="T48" fmla="*/ 45 w 754"/>
              <a:gd name="T49" fmla="*/ 195 h 358"/>
              <a:gd name="T50" fmla="*/ 30 w 754"/>
              <a:gd name="T51" fmla="*/ 191 h 358"/>
              <a:gd name="T52" fmla="*/ 0 w 754"/>
              <a:gd name="T53" fmla="*/ 224 h 358"/>
              <a:gd name="T54" fmla="*/ 30 w 754"/>
              <a:gd name="T55" fmla="*/ 257 h 358"/>
              <a:gd name="T56" fmla="*/ 41 w 754"/>
              <a:gd name="T57" fmla="*/ 255 h 358"/>
              <a:gd name="T58" fmla="*/ 105 w 754"/>
              <a:gd name="T59" fmla="*/ 330 h 358"/>
              <a:gd name="T60" fmla="*/ 398 w 754"/>
              <a:gd name="T61" fmla="*/ 358 h 358"/>
              <a:gd name="T62" fmla="*/ 708 w 754"/>
              <a:gd name="T63" fmla="*/ 325 h 358"/>
              <a:gd name="T64" fmla="*/ 715 w 754"/>
              <a:gd name="T65" fmla="*/ 305 h 358"/>
              <a:gd name="T66" fmla="*/ 723 w 754"/>
              <a:gd name="T67" fmla="*/ 306 h 358"/>
              <a:gd name="T68" fmla="*/ 754 w 754"/>
              <a:gd name="T69" fmla="*/ 272 h 358"/>
              <a:gd name="T70" fmla="*/ 723 w 754"/>
              <a:gd name="T71" fmla="*/ 237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4" h="358">
                <a:moveTo>
                  <a:pt x="723" y="237"/>
                </a:moveTo>
                <a:cubicBezTo>
                  <a:pt x="719" y="237"/>
                  <a:pt x="715" y="238"/>
                  <a:pt x="711" y="240"/>
                </a:cubicBezTo>
                <a:cubicBezTo>
                  <a:pt x="709" y="233"/>
                  <a:pt x="703" y="228"/>
                  <a:pt x="697" y="226"/>
                </a:cubicBezTo>
                <a:cubicBezTo>
                  <a:pt x="698" y="223"/>
                  <a:pt x="698" y="220"/>
                  <a:pt x="698" y="217"/>
                </a:cubicBezTo>
                <a:cubicBezTo>
                  <a:pt x="698" y="198"/>
                  <a:pt x="684" y="183"/>
                  <a:pt x="667" y="183"/>
                </a:cubicBezTo>
                <a:cubicBezTo>
                  <a:pt x="662" y="183"/>
                  <a:pt x="658" y="184"/>
                  <a:pt x="654" y="186"/>
                </a:cubicBezTo>
                <a:cubicBezTo>
                  <a:pt x="664" y="171"/>
                  <a:pt x="670" y="153"/>
                  <a:pt x="670" y="134"/>
                </a:cubicBezTo>
                <a:cubicBezTo>
                  <a:pt x="670" y="88"/>
                  <a:pt x="636" y="50"/>
                  <a:pt x="594" y="50"/>
                </a:cubicBezTo>
                <a:cubicBezTo>
                  <a:pt x="565" y="50"/>
                  <a:pt x="540" y="68"/>
                  <a:pt x="527" y="94"/>
                </a:cubicBezTo>
                <a:cubicBezTo>
                  <a:pt x="524" y="94"/>
                  <a:pt x="521" y="94"/>
                  <a:pt x="518" y="94"/>
                </a:cubicBezTo>
                <a:cubicBezTo>
                  <a:pt x="503" y="94"/>
                  <a:pt x="489" y="101"/>
                  <a:pt x="479" y="114"/>
                </a:cubicBezTo>
                <a:cubicBezTo>
                  <a:pt x="464" y="71"/>
                  <a:pt x="426" y="40"/>
                  <a:pt x="381" y="40"/>
                </a:cubicBezTo>
                <a:cubicBezTo>
                  <a:pt x="377" y="40"/>
                  <a:pt x="373" y="40"/>
                  <a:pt x="369" y="41"/>
                </a:cubicBezTo>
                <a:cubicBezTo>
                  <a:pt x="360" y="17"/>
                  <a:pt x="338" y="0"/>
                  <a:pt x="313" y="0"/>
                </a:cubicBezTo>
                <a:cubicBezTo>
                  <a:pt x="280" y="0"/>
                  <a:pt x="252" y="30"/>
                  <a:pt x="252" y="67"/>
                </a:cubicBezTo>
                <a:cubicBezTo>
                  <a:pt x="233" y="67"/>
                  <a:pt x="217" y="82"/>
                  <a:pt x="213" y="103"/>
                </a:cubicBezTo>
                <a:cubicBezTo>
                  <a:pt x="204" y="97"/>
                  <a:pt x="193" y="94"/>
                  <a:pt x="182" y="94"/>
                </a:cubicBezTo>
                <a:cubicBezTo>
                  <a:pt x="172" y="94"/>
                  <a:pt x="163" y="96"/>
                  <a:pt x="155" y="100"/>
                </a:cubicBezTo>
                <a:cubicBezTo>
                  <a:pt x="150" y="92"/>
                  <a:pt x="142" y="88"/>
                  <a:pt x="133" y="88"/>
                </a:cubicBezTo>
                <a:cubicBezTo>
                  <a:pt x="117" y="88"/>
                  <a:pt x="104" y="102"/>
                  <a:pt x="104" y="120"/>
                </a:cubicBezTo>
                <a:cubicBezTo>
                  <a:pt x="104" y="132"/>
                  <a:pt x="110" y="143"/>
                  <a:pt x="120" y="148"/>
                </a:cubicBezTo>
                <a:cubicBezTo>
                  <a:pt x="119" y="153"/>
                  <a:pt x="118" y="158"/>
                  <a:pt x="118" y="163"/>
                </a:cubicBezTo>
                <a:cubicBezTo>
                  <a:pt x="118" y="165"/>
                  <a:pt x="118" y="167"/>
                  <a:pt x="118" y="169"/>
                </a:cubicBezTo>
                <a:cubicBezTo>
                  <a:pt x="111" y="162"/>
                  <a:pt x="100" y="157"/>
                  <a:pt x="89" y="157"/>
                </a:cubicBezTo>
                <a:cubicBezTo>
                  <a:pt x="67" y="157"/>
                  <a:pt x="50" y="173"/>
                  <a:pt x="45" y="195"/>
                </a:cubicBezTo>
                <a:cubicBezTo>
                  <a:pt x="41" y="192"/>
                  <a:pt x="36" y="191"/>
                  <a:pt x="30" y="191"/>
                </a:cubicBezTo>
                <a:cubicBezTo>
                  <a:pt x="14" y="191"/>
                  <a:pt x="0" y="206"/>
                  <a:pt x="0" y="224"/>
                </a:cubicBezTo>
                <a:cubicBezTo>
                  <a:pt x="0" y="243"/>
                  <a:pt x="14" y="257"/>
                  <a:pt x="30" y="257"/>
                </a:cubicBezTo>
                <a:cubicBezTo>
                  <a:pt x="34" y="257"/>
                  <a:pt x="38" y="257"/>
                  <a:pt x="41" y="255"/>
                </a:cubicBezTo>
                <a:cubicBezTo>
                  <a:pt x="105" y="330"/>
                  <a:pt x="105" y="330"/>
                  <a:pt x="105" y="330"/>
                </a:cubicBezTo>
                <a:cubicBezTo>
                  <a:pt x="105" y="330"/>
                  <a:pt x="175" y="358"/>
                  <a:pt x="398" y="358"/>
                </a:cubicBezTo>
                <a:cubicBezTo>
                  <a:pt x="620" y="358"/>
                  <a:pt x="708" y="341"/>
                  <a:pt x="708" y="325"/>
                </a:cubicBezTo>
                <a:cubicBezTo>
                  <a:pt x="715" y="305"/>
                  <a:pt x="715" y="305"/>
                  <a:pt x="715" y="305"/>
                </a:cubicBezTo>
                <a:cubicBezTo>
                  <a:pt x="717" y="306"/>
                  <a:pt x="720" y="306"/>
                  <a:pt x="723" y="306"/>
                </a:cubicBezTo>
                <a:cubicBezTo>
                  <a:pt x="740" y="306"/>
                  <a:pt x="754" y="291"/>
                  <a:pt x="754" y="272"/>
                </a:cubicBezTo>
                <a:cubicBezTo>
                  <a:pt x="754" y="253"/>
                  <a:pt x="740" y="237"/>
                  <a:pt x="723" y="237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99000">
                <a:schemeClr val="accent4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4811CC35-8701-401E-B0A0-5A93250433F9}"/>
              </a:ext>
            </a:extLst>
          </p:cNvPr>
          <p:cNvSpPr>
            <a:spLocks/>
          </p:cNvSpPr>
          <p:nvPr/>
        </p:nvSpPr>
        <p:spPr bwMode="auto">
          <a:xfrm>
            <a:off x="2513583" y="5517933"/>
            <a:ext cx="1036877" cy="1021626"/>
          </a:xfrm>
          <a:custGeom>
            <a:avLst/>
            <a:gdLst>
              <a:gd name="T0" fmla="*/ 0 w 361"/>
              <a:gd name="T1" fmla="*/ 288 h 355"/>
              <a:gd name="T2" fmla="*/ 361 w 361"/>
              <a:gd name="T3" fmla="*/ 34 h 355"/>
              <a:gd name="T4" fmla="*/ 0 w 361"/>
              <a:gd name="T5" fmla="*/ 288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1" h="355">
                <a:moveTo>
                  <a:pt x="0" y="288"/>
                </a:moveTo>
                <a:cubicBezTo>
                  <a:pt x="0" y="288"/>
                  <a:pt x="17" y="0"/>
                  <a:pt x="361" y="34"/>
                </a:cubicBezTo>
                <a:cubicBezTo>
                  <a:pt x="361" y="34"/>
                  <a:pt x="320" y="355"/>
                  <a:pt x="0" y="28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3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AD69F334-CF78-4C94-B8B6-252840AA66CF}"/>
              </a:ext>
            </a:extLst>
          </p:cNvPr>
          <p:cNvSpPr>
            <a:spLocks/>
          </p:cNvSpPr>
          <p:nvPr/>
        </p:nvSpPr>
        <p:spPr bwMode="auto">
          <a:xfrm>
            <a:off x="1125998" y="5200771"/>
            <a:ext cx="1189358" cy="1463824"/>
          </a:xfrm>
          <a:custGeom>
            <a:avLst/>
            <a:gdLst>
              <a:gd name="T0" fmla="*/ 414 w 414"/>
              <a:gd name="T1" fmla="*/ 391 h 510"/>
              <a:gd name="T2" fmla="*/ 60 w 414"/>
              <a:gd name="T3" fmla="*/ 0 h 510"/>
              <a:gd name="T4" fmla="*/ 414 w 414"/>
              <a:gd name="T5" fmla="*/ 39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4" h="510">
                <a:moveTo>
                  <a:pt x="414" y="391"/>
                </a:moveTo>
                <a:cubicBezTo>
                  <a:pt x="414" y="391"/>
                  <a:pt x="388" y="4"/>
                  <a:pt x="60" y="0"/>
                </a:cubicBezTo>
                <a:cubicBezTo>
                  <a:pt x="60" y="0"/>
                  <a:pt x="0" y="510"/>
                  <a:pt x="414" y="39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99000">
                <a:schemeClr val="accent3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E61C2564-EB0C-46F2-9D09-1FB94F004F10}"/>
              </a:ext>
            </a:extLst>
          </p:cNvPr>
          <p:cNvSpPr>
            <a:spLocks/>
          </p:cNvSpPr>
          <p:nvPr/>
        </p:nvSpPr>
        <p:spPr bwMode="auto">
          <a:xfrm>
            <a:off x="2510534" y="5646017"/>
            <a:ext cx="1000281" cy="707515"/>
          </a:xfrm>
          <a:custGeom>
            <a:avLst/>
            <a:gdLst>
              <a:gd name="T0" fmla="*/ 292 w 328"/>
              <a:gd name="T1" fmla="*/ 64 h 232"/>
              <a:gd name="T2" fmla="*/ 291 w 328"/>
              <a:gd name="T3" fmla="*/ 60 h 232"/>
              <a:gd name="T4" fmla="*/ 242 w 328"/>
              <a:gd name="T5" fmla="*/ 63 h 232"/>
              <a:gd name="T6" fmla="*/ 328 w 328"/>
              <a:gd name="T7" fmla="*/ 3 h 232"/>
              <a:gd name="T8" fmla="*/ 326 w 328"/>
              <a:gd name="T9" fmla="*/ 0 h 232"/>
              <a:gd name="T10" fmla="*/ 275 w 328"/>
              <a:gd name="T11" fmla="*/ 36 h 232"/>
              <a:gd name="T12" fmla="*/ 277 w 328"/>
              <a:gd name="T13" fmla="*/ 7 h 232"/>
              <a:gd name="T14" fmla="*/ 273 w 328"/>
              <a:gd name="T15" fmla="*/ 7 h 232"/>
              <a:gd name="T16" fmla="*/ 271 w 328"/>
              <a:gd name="T17" fmla="*/ 38 h 232"/>
              <a:gd name="T18" fmla="*/ 212 w 328"/>
              <a:gd name="T19" fmla="*/ 80 h 232"/>
              <a:gd name="T20" fmla="*/ 214 w 328"/>
              <a:gd name="T21" fmla="*/ 15 h 232"/>
              <a:gd name="T22" fmla="*/ 210 w 328"/>
              <a:gd name="T23" fmla="*/ 15 h 232"/>
              <a:gd name="T24" fmla="*/ 208 w 328"/>
              <a:gd name="T25" fmla="*/ 83 h 232"/>
              <a:gd name="T26" fmla="*/ 159 w 328"/>
              <a:gd name="T27" fmla="*/ 117 h 232"/>
              <a:gd name="T28" fmla="*/ 153 w 328"/>
              <a:gd name="T29" fmla="*/ 35 h 232"/>
              <a:gd name="T30" fmla="*/ 149 w 328"/>
              <a:gd name="T31" fmla="*/ 35 h 232"/>
              <a:gd name="T32" fmla="*/ 155 w 328"/>
              <a:gd name="T33" fmla="*/ 120 h 232"/>
              <a:gd name="T34" fmla="*/ 95 w 328"/>
              <a:gd name="T35" fmla="*/ 162 h 232"/>
              <a:gd name="T36" fmla="*/ 92 w 328"/>
              <a:gd name="T37" fmla="*/ 84 h 232"/>
              <a:gd name="T38" fmla="*/ 88 w 328"/>
              <a:gd name="T39" fmla="*/ 84 h 232"/>
              <a:gd name="T40" fmla="*/ 91 w 328"/>
              <a:gd name="T41" fmla="*/ 165 h 232"/>
              <a:gd name="T42" fmla="*/ 39 w 328"/>
              <a:gd name="T43" fmla="*/ 201 h 232"/>
              <a:gd name="T44" fmla="*/ 39 w 328"/>
              <a:gd name="T45" fmla="*/ 158 h 232"/>
              <a:gd name="T46" fmla="*/ 35 w 328"/>
              <a:gd name="T47" fmla="*/ 158 h 232"/>
              <a:gd name="T48" fmla="*/ 35 w 328"/>
              <a:gd name="T49" fmla="*/ 203 h 232"/>
              <a:gd name="T50" fmla="*/ 0 w 328"/>
              <a:gd name="T51" fmla="*/ 229 h 232"/>
              <a:gd name="T52" fmla="*/ 2 w 328"/>
              <a:gd name="T53" fmla="*/ 232 h 232"/>
              <a:gd name="T54" fmla="*/ 38 w 328"/>
              <a:gd name="T55" fmla="*/ 206 h 232"/>
              <a:gd name="T56" fmla="*/ 39 w 328"/>
              <a:gd name="T57" fmla="*/ 206 h 232"/>
              <a:gd name="T58" fmla="*/ 39 w 328"/>
              <a:gd name="T59" fmla="*/ 205 h 232"/>
              <a:gd name="T60" fmla="*/ 67 w 328"/>
              <a:gd name="T61" fmla="*/ 186 h 232"/>
              <a:gd name="T62" fmla="*/ 149 w 328"/>
              <a:gd name="T63" fmla="*/ 201 h 232"/>
              <a:gd name="T64" fmla="*/ 149 w 328"/>
              <a:gd name="T65" fmla="*/ 198 h 232"/>
              <a:gd name="T66" fmla="*/ 70 w 328"/>
              <a:gd name="T67" fmla="*/ 183 h 232"/>
              <a:gd name="T68" fmla="*/ 131 w 328"/>
              <a:gd name="T69" fmla="*/ 141 h 232"/>
              <a:gd name="T70" fmla="*/ 217 w 328"/>
              <a:gd name="T71" fmla="*/ 160 h 232"/>
              <a:gd name="T72" fmla="*/ 218 w 328"/>
              <a:gd name="T73" fmla="*/ 156 h 232"/>
              <a:gd name="T74" fmla="*/ 135 w 328"/>
              <a:gd name="T75" fmla="*/ 138 h 232"/>
              <a:gd name="T76" fmla="*/ 186 w 328"/>
              <a:gd name="T77" fmla="*/ 103 h 232"/>
              <a:gd name="T78" fmla="*/ 264 w 328"/>
              <a:gd name="T79" fmla="*/ 112 h 232"/>
              <a:gd name="T80" fmla="*/ 265 w 328"/>
              <a:gd name="T81" fmla="*/ 108 h 232"/>
              <a:gd name="T82" fmla="*/ 191 w 328"/>
              <a:gd name="T83" fmla="*/ 99 h 232"/>
              <a:gd name="T84" fmla="*/ 236 w 328"/>
              <a:gd name="T85" fmla="*/ 68 h 232"/>
              <a:gd name="T86" fmla="*/ 292 w 328"/>
              <a:gd name="T87" fmla="*/ 64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28" h="232">
                <a:moveTo>
                  <a:pt x="292" y="64"/>
                </a:moveTo>
                <a:lnTo>
                  <a:pt x="291" y="60"/>
                </a:lnTo>
                <a:lnTo>
                  <a:pt x="242" y="63"/>
                </a:lnTo>
                <a:lnTo>
                  <a:pt x="328" y="3"/>
                </a:lnTo>
                <a:lnTo>
                  <a:pt x="326" y="0"/>
                </a:lnTo>
                <a:lnTo>
                  <a:pt x="275" y="36"/>
                </a:lnTo>
                <a:lnTo>
                  <a:pt x="277" y="7"/>
                </a:lnTo>
                <a:lnTo>
                  <a:pt x="273" y="7"/>
                </a:lnTo>
                <a:lnTo>
                  <a:pt x="271" y="38"/>
                </a:lnTo>
                <a:lnTo>
                  <a:pt x="212" y="80"/>
                </a:lnTo>
                <a:lnTo>
                  <a:pt x="214" y="15"/>
                </a:lnTo>
                <a:lnTo>
                  <a:pt x="210" y="15"/>
                </a:lnTo>
                <a:lnTo>
                  <a:pt x="208" y="83"/>
                </a:lnTo>
                <a:lnTo>
                  <a:pt x="159" y="117"/>
                </a:lnTo>
                <a:lnTo>
                  <a:pt x="153" y="35"/>
                </a:lnTo>
                <a:lnTo>
                  <a:pt x="149" y="35"/>
                </a:lnTo>
                <a:lnTo>
                  <a:pt x="155" y="120"/>
                </a:lnTo>
                <a:lnTo>
                  <a:pt x="95" y="162"/>
                </a:lnTo>
                <a:lnTo>
                  <a:pt x="92" y="84"/>
                </a:lnTo>
                <a:lnTo>
                  <a:pt x="88" y="84"/>
                </a:lnTo>
                <a:lnTo>
                  <a:pt x="91" y="165"/>
                </a:lnTo>
                <a:lnTo>
                  <a:pt x="39" y="201"/>
                </a:lnTo>
                <a:lnTo>
                  <a:pt x="39" y="158"/>
                </a:lnTo>
                <a:lnTo>
                  <a:pt x="35" y="158"/>
                </a:lnTo>
                <a:lnTo>
                  <a:pt x="35" y="203"/>
                </a:lnTo>
                <a:lnTo>
                  <a:pt x="0" y="229"/>
                </a:lnTo>
                <a:lnTo>
                  <a:pt x="2" y="232"/>
                </a:lnTo>
                <a:lnTo>
                  <a:pt x="38" y="206"/>
                </a:lnTo>
                <a:lnTo>
                  <a:pt x="39" y="206"/>
                </a:lnTo>
                <a:lnTo>
                  <a:pt x="39" y="205"/>
                </a:lnTo>
                <a:lnTo>
                  <a:pt x="67" y="186"/>
                </a:lnTo>
                <a:lnTo>
                  <a:pt x="149" y="201"/>
                </a:lnTo>
                <a:lnTo>
                  <a:pt x="149" y="198"/>
                </a:lnTo>
                <a:lnTo>
                  <a:pt x="70" y="183"/>
                </a:lnTo>
                <a:lnTo>
                  <a:pt x="131" y="141"/>
                </a:lnTo>
                <a:lnTo>
                  <a:pt x="217" y="160"/>
                </a:lnTo>
                <a:lnTo>
                  <a:pt x="218" y="156"/>
                </a:lnTo>
                <a:lnTo>
                  <a:pt x="135" y="138"/>
                </a:lnTo>
                <a:lnTo>
                  <a:pt x="186" y="103"/>
                </a:lnTo>
                <a:lnTo>
                  <a:pt x="264" y="112"/>
                </a:lnTo>
                <a:lnTo>
                  <a:pt x="265" y="108"/>
                </a:lnTo>
                <a:lnTo>
                  <a:pt x="191" y="99"/>
                </a:lnTo>
                <a:lnTo>
                  <a:pt x="236" y="68"/>
                </a:lnTo>
                <a:lnTo>
                  <a:pt x="292" y="6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8">
            <a:extLst>
              <a:ext uri="{FF2B5EF4-FFF2-40B4-BE49-F238E27FC236}">
                <a16:creationId xmlns:a16="http://schemas.microsoft.com/office/drawing/2014/main" id="{5B300730-02E6-4E02-940B-FB1FD228328D}"/>
              </a:ext>
            </a:extLst>
          </p:cNvPr>
          <p:cNvSpPr>
            <a:spLocks/>
          </p:cNvSpPr>
          <p:nvPr/>
        </p:nvSpPr>
        <p:spPr bwMode="auto">
          <a:xfrm>
            <a:off x="1333373" y="5243467"/>
            <a:ext cx="978935" cy="1085669"/>
          </a:xfrm>
          <a:custGeom>
            <a:avLst/>
            <a:gdLst>
              <a:gd name="T0" fmla="*/ 321 w 321"/>
              <a:gd name="T1" fmla="*/ 354 h 356"/>
              <a:gd name="T2" fmla="*/ 269 w 321"/>
              <a:gd name="T3" fmla="*/ 296 h 356"/>
              <a:gd name="T4" fmla="*/ 262 w 321"/>
              <a:gd name="T5" fmla="*/ 209 h 356"/>
              <a:gd name="T6" fmla="*/ 258 w 321"/>
              <a:gd name="T7" fmla="*/ 210 h 356"/>
              <a:gd name="T8" fmla="*/ 265 w 321"/>
              <a:gd name="T9" fmla="*/ 291 h 356"/>
              <a:gd name="T10" fmla="*/ 214 w 321"/>
              <a:gd name="T11" fmla="*/ 236 h 356"/>
              <a:gd name="T12" fmla="*/ 208 w 321"/>
              <a:gd name="T13" fmla="*/ 126 h 356"/>
              <a:gd name="T14" fmla="*/ 204 w 321"/>
              <a:gd name="T15" fmla="*/ 127 h 356"/>
              <a:gd name="T16" fmla="*/ 210 w 321"/>
              <a:gd name="T17" fmla="*/ 231 h 356"/>
              <a:gd name="T18" fmla="*/ 150 w 321"/>
              <a:gd name="T19" fmla="*/ 164 h 356"/>
              <a:gd name="T20" fmla="*/ 154 w 321"/>
              <a:gd name="T21" fmla="*/ 60 h 356"/>
              <a:gd name="T22" fmla="*/ 150 w 321"/>
              <a:gd name="T23" fmla="*/ 59 h 356"/>
              <a:gd name="T24" fmla="*/ 146 w 321"/>
              <a:gd name="T25" fmla="*/ 160 h 356"/>
              <a:gd name="T26" fmla="*/ 86 w 321"/>
              <a:gd name="T27" fmla="*/ 93 h 356"/>
              <a:gd name="T28" fmla="*/ 83 w 321"/>
              <a:gd name="T29" fmla="*/ 17 h 356"/>
              <a:gd name="T30" fmla="*/ 79 w 321"/>
              <a:gd name="T31" fmla="*/ 17 h 356"/>
              <a:gd name="T32" fmla="*/ 82 w 321"/>
              <a:gd name="T33" fmla="*/ 88 h 356"/>
              <a:gd name="T34" fmla="*/ 3 w 321"/>
              <a:gd name="T35" fmla="*/ 0 h 356"/>
              <a:gd name="T36" fmla="*/ 0 w 321"/>
              <a:gd name="T37" fmla="*/ 3 h 356"/>
              <a:gd name="T38" fmla="*/ 52 w 321"/>
              <a:gd name="T39" fmla="*/ 60 h 356"/>
              <a:gd name="T40" fmla="*/ 6 w 321"/>
              <a:gd name="T41" fmla="*/ 55 h 356"/>
              <a:gd name="T42" fmla="*/ 6 w 321"/>
              <a:gd name="T43" fmla="*/ 58 h 356"/>
              <a:gd name="T44" fmla="*/ 56 w 321"/>
              <a:gd name="T45" fmla="*/ 65 h 356"/>
              <a:gd name="T46" fmla="*/ 116 w 321"/>
              <a:gd name="T47" fmla="*/ 132 h 356"/>
              <a:gd name="T48" fmla="*/ 13 w 321"/>
              <a:gd name="T49" fmla="*/ 138 h 356"/>
              <a:gd name="T50" fmla="*/ 13 w 321"/>
              <a:gd name="T51" fmla="*/ 142 h 356"/>
              <a:gd name="T52" fmla="*/ 120 w 321"/>
              <a:gd name="T53" fmla="*/ 136 h 356"/>
              <a:gd name="T54" fmla="*/ 185 w 321"/>
              <a:gd name="T55" fmla="*/ 208 h 356"/>
              <a:gd name="T56" fmla="*/ 49 w 321"/>
              <a:gd name="T57" fmla="*/ 221 h 356"/>
              <a:gd name="T58" fmla="*/ 49 w 321"/>
              <a:gd name="T59" fmla="*/ 225 h 356"/>
              <a:gd name="T60" fmla="*/ 188 w 321"/>
              <a:gd name="T61" fmla="*/ 211 h 356"/>
              <a:gd name="T62" fmla="*/ 230 w 321"/>
              <a:gd name="T63" fmla="*/ 258 h 356"/>
              <a:gd name="T64" fmla="*/ 107 w 321"/>
              <a:gd name="T65" fmla="*/ 293 h 356"/>
              <a:gd name="T66" fmla="*/ 108 w 321"/>
              <a:gd name="T67" fmla="*/ 296 h 356"/>
              <a:gd name="T68" fmla="*/ 233 w 321"/>
              <a:gd name="T69" fmla="*/ 262 h 356"/>
              <a:gd name="T70" fmla="*/ 290 w 321"/>
              <a:gd name="T71" fmla="*/ 326 h 356"/>
              <a:gd name="T72" fmla="*/ 197 w 321"/>
              <a:gd name="T73" fmla="*/ 341 h 356"/>
              <a:gd name="T74" fmla="*/ 197 w 321"/>
              <a:gd name="T75" fmla="*/ 345 h 356"/>
              <a:gd name="T76" fmla="*/ 293 w 321"/>
              <a:gd name="T77" fmla="*/ 329 h 356"/>
              <a:gd name="T78" fmla="*/ 318 w 321"/>
              <a:gd name="T79" fmla="*/ 356 h 356"/>
              <a:gd name="T80" fmla="*/ 321 w 321"/>
              <a:gd name="T81" fmla="*/ 354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21" h="356">
                <a:moveTo>
                  <a:pt x="321" y="354"/>
                </a:moveTo>
                <a:lnTo>
                  <a:pt x="269" y="296"/>
                </a:lnTo>
                <a:lnTo>
                  <a:pt x="262" y="209"/>
                </a:lnTo>
                <a:lnTo>
                  <a:pt x="258" y="210"/>
                </a:lnTo>
                <a:lnTo>
                  <a:pt x="265" y="291"/>
                </a:lnTo>
                <a:lnTo>
                  <a:pt x="214" y="236"/>
                </a:lnTo>
                <a:lnTo>
                  <a:pt x="208" y="126"/>
                </a:lnTo>
                <a:lnTo>
                  <a:pt x="204" y="127"/>
                </a:lnTo>
                <a:lnTo>
                  <a:pt x="210" y="231"/>
                </a:lnTo>
                <a:lnTo>
                  <a:pt x="150" y="164"/>
                </a:lnTo>
                <a:lnTo>
                  <a:pt x="154" y="60"/>
                </a:lnTo>
                <a:lnTo>
                  <a:pt x="150" y="59"/>
                </a:lnTo>
                <a:lnTo>
                  <a:pt x="146" y="160"/>
                </a:lnTo>
                <a:lnTo>
                  <a:pt x="86" y="93"/>
                </a:lnTo>
                <a:lnTo>
                  <a:pt x="83" y="17"/>
                </a:lnTo>
                <a:lnTo>
                  <a:pt x="79" y="17"/>
                </a:lnTo>
                <a:lnTo>
                  <a:pt x="82" y="88"/>
                </a:lnTo>
                <a:lnTo>
                  <a:pt x="3" y="0"/>
                </a:lnTo>
                <a:lnTo>
                  <a:pt x="0" y="3"/>
                </a:lnTo>
                <a:lnTo>
                  <a:pt x="52" y="60"/>
                </a:lnTo>
                <a:lnTo>
                  <a:pt x="6" y="55"/>
                </a:lnTo>
                <a:lnTo>
                  <a:pt x="6" y="58"/>
                </a:lnTo>
                <a:lnTo>
                  <a:pt x="56" y="65"/>
                </a:lnTo>
                <a:lnTo>
                  <a:pt x="116" y="132"/>
                </a:lnTo>
                <a:lnTo>
                  <a:pt x="13" y="138"/>
                </a:lnTo>
                <a:lnTo>
                  <a:pt x="13" y="142"/>
                </a:lnTo>
                <a:lnTo>
                  <a:pt x="120" y="136"/>
                </a:lnTo>
                <a:lnTo>
                  <a:pt x="185" y="208"/>
                </a:lnTo>
                <a:lnTo>
                  <a:pt x="49" y="221"/>
                </a:lnTo>
                <a:lnTo>
                  <a:pt x="49" y="225"/>
                </a:lnTo>
                <a:lnTo>
                  <a:pt x="188" y="211"/>
                </a:lnTo>
                <a:lnTo>
                  <a:pt x="230" y="258"/>
                </a:lnTo>
                <a:lnTo>
                  <a:pt x="107" y="293"/>
                </a:lnTo>
                <a:lnTo>
                  <a:pt x="108" y="296"/>
                </a:lnTo>
                <a:lnTo>
                  <a:pt x="233" y="262"/>
                </a:lnTo>
                <a:lnTo>
                  <a:pt x="290" y="326"/>
                </a:lnTo>
                <a:lnTo>
                  <a:pt x="197" y="341"/>
                </a:lnTo>
                <a:lnTo>
                  <a:pt x="197" y="345"/>
                </a:lnTo>
                <a:lnTo>
                  <a:pt x="293" y="329"/>
                </a:lnTo>
                <a:lnTo>
                  <a:pt x="318" y="356"/>
                </a:lnTo>
                <a:lnTo>
                  <a:pt x="321" y="35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1">
            <a:extLst>
              <a:ext uri="{FF2B5EF4-FFF2-40B4-BE49-F238E27FC236}">
                <a16:creationId xmlns:a16="http://schemas.microsoft.com/office/drawing/2014/main" id="{EDF653E5-D33C-4F00-8FC7-5E6754B53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2308" y="6258995"/>
            <a:ext cx="872196" cy="234820"/>
          </a:xfrm>
          <a:prstGeom prst="ellipse">
            <a:avLst/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CE16BC6F-125C-438D-90C1-4EDC854C171E}"/>
              </a:ext>
            </a:extLst>
          </p:cNvPr>
          <p:cNvSpPr>
            <a:spLocks/>
          </p:cNvSpPr>
          <p:nvPr/>
        </p:nvSpPr>
        <p:spPr bwMode="auto">
          <a:xfrm>
            <a:off x="2574576" y="5950982"/>
            <a:ext cx="97589" cy="97589"/>
          </a:xfrm>
          <a:custGeom>
            <a:avLst/>
            <a:gdLst>
              <a:gd name="T0" fmla="*/ 23 w 34"/>
              <a:gd name="T1" fmla="*/ 3 h 34"/>
              <a:gd name="T2" fmla="*/ 3 w 34"/>
              <a:gd name="T3" fmla="*/ 11 h 34"/>
              <a:gd name="T4" fmla="*/ 12 w 34"/>
              <a:gd name="T5" fmla="*/ 31 h 34"/>
              <a:gd name="T6" fmla="*/ 31 w 34"/>
              <a:gd name="T7" fmla="*/ 22 h 34"/>
              <a:gd name="T8" fmla="*/ 23 w 34"/>
              <a:gd name="T9" fmla="*/ 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34">
                <a:moveTo>
                  <a:pt x="23" y="3"/>
                </a:moveTo>
                <a:cubicBezTo>
                  <a:pt x="15" y="0"/>
                  <a:pt x="6" y="4"/>
                  <a:pt x="3" y="11"/>
                </a:cubicBezTo>
                <a:cubicBezTo>
                  <a:pt x="0" y="19"/>
                  <a:pt x="4" y="28"/>
                  <a:pt x="12" y="31"/>
                </a:cubicBezTo>
                <a:cubicBezTo>
                  <a:pt x="19" y="34"/>
                  <a:pt x="28" y="30"/>
                  <a:pt x="31" y="22"/>
                </a:cubicBezTo>
                <a:cubicBezTo>
                  <a:pt x="34" y="15"/>
                  <a:pt x="30" y="6"/>
                  <a:pt x="23" y="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33F61237-1E0E-4CE7-BA30-EF05686FA7D6}"/>
              </a:ext>
            </a:extLst>
          </p:cNvPr>
          <p:cNvSpPr>
            <a:spLocks/>
          </p:cNvSpPr>
          <p:nvPr/>
        </p:nvSpPr>
        <p:spPr bwMode="auto">
          <a:xfrm>
            <a:off x="2165925" y="4883609"/>
            <a:ext cx="686169" cy="1451625"/>
          </a:xfrm>
          <a:custGeom>
            <a:avLst/>
            <a:gdLst>
              <a:gd name="T0" fmla="*/ 224 w 239"/>
              <a:gd name="T1" fmla="*/ 30 h 505"/>
              <a:gd name="T2" fmla="*/ 224 w 239"/>
              <a:gd name="T3" fmla="*/ 0 h 505"/>
              <a:gd name="T4" fmla="*/ 216 w 239"/>
              <a:gd name="T5" fmla="*/ 28 h 505"/>
              <a:gd name="T6" fmla="*/ 175 w 239"/>
              <a:gd name="T7" fmla="*/ 45 h 505"/>
              <a:gd name="T8" fmla="*/ 170 w 239"/>
              <a:gd name="T9" fmla="*/ 15 h 505"/>
              <a:gd name="T10" fmla="*/ 170 w 239"/>
              <a:gd name="T11" fmla="*/ 46 h 505"/>
              <a:gd name="T12" fmla="*/ 180 w 239"/>
              <a:gd name="T13" fmla="*/ 99 h 505"/>
              <a:gd name="T14" fmla="*/ 155 w 239"/>
              <a:gd name="T15" fmla="*/ 157 h 505"/>
              <a:gd name="T16" fmla="*/ 154 w 239"/>
              <a:gd name="T17" fmla="*/ 158 h 505"/>
              <a:gd name="T18" fmla="*/ 115 w 239"/>
              <a:gd name="T19" fmla="*/ 140 h 505"/>
              <a:gd name="T20" fmla="*/ 108 w 239"/>
              <a:gd name="T21" fmla="*/ 111 h 505"/>
              <a:gd name="T22" fmla="*/ 108 w 239"/>
              <a:gd name="T23" fmla="*/ 142 h 505"/>
              <a:gd name="T24" fmla="*/ 136 w 239"/>
              <a:gd name="T25" fmla="*/ 207 h 505"/>
              <a:gd name="T26" fmla="*/ 77 w 239"/>
              <a:gd name="T27" fmla="*/ 251 h 505"/>
              <a:gd name="T28" fmla="*/ 74 w 239"/>
              <a:gd name="T29" fmla="*/ 224 h 505"/>
              <a:gd name="T30" fmla="*/ 63 w 239"/>
              <a:gd name="T31" fmla="*/ 253 h 505"/>
              <a:gd name="T32" fmla="*/ 101 w 239"/>
              <a:gd name="T33" fmla="*/ 315 h 505"/>
              <a:gd name="T34" fmla="*/ 30 w 239"/>
              <a:gd name="T35" fmla="*/ 322 h 505"/>
              <a:gd name="T36" fmla="*/ 23 w 239"/>
              <a:gd name="T37" fmla="*/ 299 h 505"/>
              <a:gd name="T38" fmla="*/ 12 w 239"/>
              <a:gd name="T39" fmla="*/ 328 h 505"/>
              <a:gd name="T40" fmla="*/ 80 w 239"/>
              <a:gd name="T41" fmla="*/ 392 h 505"/>
              <a:gd name="T42" fmla="*/ 61 w 239"/>
              <a:gd name="T43" fmla="*/ 505 h 505"/>
              <a:gd name="T44" fmla="*/ 149 w 239"/>
              <a:gd name="T45" fmla="*/ 399 h 505"/>
              <a:gd name="T46" fmla="*/ 72 w 239"/>
              <a:gd name="T47" fmla="*/ 449 h 505"/>
              <a:gd name="T48" fmla="*/ 204 w 239"/>
              <a:gd name="T49" fmla="*/ 323 h 505"/>
              <a:gd name="T50" fmla="*/ 233 w 239"/>
              <a:gd name="T51" fmla="*/ 324 h 505"/>
              <a:gd name="T52" fmla="*/ 204 w 239"/>
              <a:gd name="T53" fmla="*/ 313 h 505"/>
              <a:gd name="T54" fmla="*/ 97 w 239"/>
              <a:gd name="T55" fmla="*/ 342 h 505"/>
              <a:gd name="T56" fmla="*/ 198 w 239"/>
              <a:gd name="T57" fmla="*/ 243 h 505"/>
              <a:gd name="T58" fmla="*/ 228 w 239"/>
              <a:gd name="T59" fmla="*/ 239 h 505"/>
              <a:gd name="T60" fmla="*/ 197 w 239"/>
              <a:gd name="T61" fmla="*/ 239 h 505"/>
              <a:gd name="T62" fmla="*/ 124 w 239"/>
              <a:gd name="T63" fmla="*/ 252 h 505"/>
              <a:gd name="T64" fmla="*/ 205 w 239"/>
              <a:gd name="T65" fmla="*/ 135 h 505"/>
              <a:gd name="T66" fmla="*/ 231 w 239"/>
              <a:gd name="T67" fmla="*/ 124 h 505"/>
              <a:gd name="T68" fmla="*/ 200 w 239"/>
              <a:gd name="T69" fmla="*/ 124 h 505"/>
              <a:gd name="T70" fmla="*/ 160 w 239"/>
              <a:gd name="T71" fmla="*/ 154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9" h="505">
                <a:moveTo>
                  <a:pt x="220" y="30"/>
                </a:moveTo>
                <a:cubicBezTo>
                  <a:pt x="221" y="30"/>
                  <a:pt x="223" y="30"/>
                  <a:pt x="224" y="30"/>
                </a:cubicBezTo>
                <a:cubicBezTo>
                  <a:pt x="233" y="30"/>
                  <a:pt x="239" y="24"/>
                  <a:pt x="239" y="15"/>
                </a:cubicBezTo>
                <a:cubicBezTo>
                  <a:pt x="239" y="7"/>
                  <a:pt x="233" y="0"/>
                  <a:pt x="224" y="0"/>
                </a:cubicBezTo>
                <a:cubicBezTo>
                  <a:pt x="216" y="0"/>
                  <a:pt x="209" y="7"/>
                  <a:pt x="209" y="15"/>
                </a:cubicBezTo>
                <a:cubicBezTo>
                  <a:pt x="209" y="21"/>
                  <a:pt x="212" y="25"/>
                  <a:pt x="216" y="28"/>
                </a:cubicBezTo>
                <a:cubicBezTo>
                  <a:pt x="204" y="49"/>
                  <a:pt x="193" y="71"/>
                  <a:pt x="183" y="92"/>
                </a:cubicBezTo>
                <a:cubicBezTo>
                  <a:pt x="182" y="81"/>
                  <a:pt x="178" y="61"/>
                  <a:pt x="175" y="45"/>
                </a:cubicBezTo>
                <a:cubicBezTo>
                  <a:pt x="181" y="43"/>
                  <a:pt x="185" y="37"/>
                  <a:pt x="185" y="30"/>
                </a:cubicBezTo>
                <a:cubicBezTo>
                  <a:pt x="185" y="22"/>
                  <a:pt x="178" y="15"/>
                  <a:pt x="170" y="15"/>
                </a:cubicBezTo>
                <a:cubicBezTo>
                  <a:pt x="161" y="15"/>
                  <a:pt x="155" y="22"/>
                  <a:pt x="155" y="30"/>
                </a:cubicBezTo>
                <a:cubicBezTo>
                  <a:pt x="155" y="39"/>
                  <a:pt x="161" y="46"/>
                  <a:pt x="170" y="46"/>
                </a:cubicBezTo>
                <a:cubicBezTo>
                  <a:pt x="170" y="46"/>
                  <a:pt x="171" y="46"/>
                  <a:pt x="171" y="46"/>
                </a:cubicBezTo>
                <a:cubicBezTo>
                  <a:pt x="176" y="72"/>
                  <a:pt x="180" y="96"/>
                  <a:pt x="180" y="99"/>
                </a:cubicBezTo>
                <a:cubicBezTo>
                  <a:pt x="180" y="99"/>
                  <a:pt x="180" y="99"/>
                  <a:pt x="180" y="99"/>
                </a:cubicBezTo>
                <a:cubicBezTo>
                  <a:pt x="171" y="118"/>
                  <a:pt x="163" y="138"/>
                  <a:pt x="155" y="157"/>
                </a:cubicBezTo>
                <a:cubicBezTo>
                  <a:pt x="154" y="157"/>
                  <a:pt x="154" y="157"/>
                  <a:pt x="154" y="157"/>
                </a:cubicBezTo>
                <a:cubicBezTo>
                  <a:pt x="154" y="158"/>
                  <a:pt x="154" y="158"/>
                  <a:pt x="154" y="158"/>
                </a:cubicBezTo>
                <a:cubicBezTo>
                  <a:pt x="148" y="172"/>
                  <a:pt x="143" y="187"/>
                  <a:pt x="138" y="201"/>
                </a:cubicBezTo>
                <a:cubicBezTo>
                  <a:pt x="115" y="140"/>
                  <a:pt x="115" y="140"/>
                  <a:pt x="115" y="140"/>
                </a:cubicBezTo>
                <a:cubicBezTo>
                  <a:pt x="120" y="138"/>
                  <a:pt x="123" y="132"/>
                  <a:pt x="123" y="126"/>
                </a:cubicBezTo>
                <a:cubicBezTo>
                  <a:pt x="123" y="118"/>
                  <a:pt x="117" y="111"/>
                  <a:pt x="108" y="111"/>
                </a:cubicBezTo>
                <a:cubicBezTo>
                  <a:pt x="100" y="111"/>
                  <a:pt x="93" y="118"/>
                  <a:pt x="93" y="126"/>
                </a:cubicBezTo>
                <a:cubicBezTo>
                  <a:pt x="93" y="135"/>
                  <a:pt x="100" y="142"/>
                  <a:pt x="108" y="142"/>
                </a:cubicBezTo>
                <a:cubicBezTo>
                  <a:pt x="109" y="142"/>
                  <a:pt x="110" y="142"/>
                  <a:pt x="111" y="141"/>
                </a:cubicBezTo>
                <a:cubicBezTo>
                  <a:pt x="136" y="207"/>
                  <a:pt x="136" y="207"/>
                  <a:pt x="136" y="207"/>
                </a:cubicBezTo>
                <a:cubicBezTo>
                  <a:pt x="123" y="242"/>
                  <a:pt x="112" y="276"/>
                  <a:pt x="102" y="309"/>
                </a:cubicBezTo>
                <a:cubicBezTo>
                  <a:pt x="77" y="251"/>
                  <a:pt x="77" y="251"/>
                  <a:pt x="77" y="251"/>
                </a:cubicBezTo>
                <a:cubicBezTo>
                  <a:pt x="80" y="249"/>
                  <a:pt x="82" y="247"/>
                  <a:pt x="83" y="244"/>
                </a:cubicBezTo>
                <a:cubicBezTo>
                  <a:pt x="86" y="236"/>
                  <a:pt x="82" y="227"/>
                  <a:pt x="74" y="224"/>
                </a:cubicBezTo>
                <a:cubicBezTo>
                  <a:pt x="66" y="221"/>
                  <a:pt x="57" y="225"/>
                  <a:pt x="54" y="233"/>
                </a:cubicBezTo>
                <a:cubicBezTo>
                  <a:pt x="51" y="241"/>
                  <a:pt x="55" y="250"/>
                  <a:pt x="63" y="253"/>
                </a:cubicBezTo>
                <a:cubicBezTo>
                  <a:pt x="67" y="254"/>
                  <a:pt x="71" y="254"/>
                  <a:pt x="74" y="253"/>
                </a:cubicBezTo>
                <a:cubicBezTo>
                  <a:pt x="101" y="315"/>
                  <a:pt x="101" y="315"/>
                  <a:pt x="101" y="315"/>
                </a:cubicBezTo>
                <a:cubicBezTo>
                  <a:pt x="93" y="341"/>
                  <a:pt x="87" y="365"/>
                  <a:pt x="81" y="387"/>
                </a:cubicBezTo>
                <a:cubicBezTo>
                  <a:pt x="30" y="322"/>
                  <a:pt x="30" y="322"/>
                  <a:pt x="30" y="322"/>
                </a:cubicBezTo>
                <a:cubicBezTo>
                  <a:pt x="30" y="321"/>
                  <a:pt x="31" y="320"/>
                  <a:pt x="31" y="319"/>
                </a:cubicBezTo>
                <a:cubicBezTo>
                  <a:pt x="34" y="311"/>
                  <a:pt x="30" y="302"/>
                  <a:pt x="23" y="299"/>
                </a:cubicBezTo>
                <a:cubicBezTo>
                  <a:pt x="15" y="296"/>
                  <a:pt x="6" y="300"/>
                  <a:pt x="3" y="308"/>
                </a:cubicBezTo>
                <a:cubicBezTo>
                  <a:pt x="0" y="316"/>
                  <a:pt x="4" y="325"/>
                  <a:pt x="12" y="328"/>
                </a:cubicBezTo>
                <a:cubicBezTo>
                  <a:pt x="17" y="330"/>
                  <a:pt x="23" y="328"/>
                  <a:pt x="27" y="325"/>
                </a:cubicBezTo>
                <a:cubicBezTo>
                  <a:pt x="80" y="392"/>
                  <a:pt x="80" y="392"/>
                  <a:pt x="80" y="392"/>
                </a:cubicBezTo>
                <a:cubicBezTo>
                  <a:pt x="64" y="459"/>
                  <a:pt x="58" y="503"/>
                  <a:pt x="58" y="504"/>
                </a:cubicBezTo>
                <a:cubicBezTo>
                  <a:pt x="61" y="505"/>
                  <a:pt x="61" y="505"/>
                  <a:pt x="61" y="505"/>
                </a:cubicBezTo>
                <a:cubicBezTo>
                  <a:pt x="62" y="504"/>
                  <a:pt x="64" y="485"/>
                  <a:pt x="70" y="455"/>
                </a:cubicBezTo>
                <a:cubicBezTo>
                  <a:pt x="149" y="399"/>
                  <a:pt x="149" y="399"/>
                  <a:pt x="149" y="399"/>
                </a:cubicBezTo>
                <a:cubicBezTo>
                  <a:pt x="147" y="396"/>
                  <a:pt x="147" y="396"/>
                  <a:pt x="147" y="396"/>
                </a:cubicBezTo>
                <a:cubicBezTo>
                  <a:pt x="72" y="449"/>
                  <a:pt x="72" y="449"/>
                  <a:pt x="72" y="449"/>
                </a:cubicBezTo>
                <a:cubicBezTo>
                  <a:pt x="77" y="422"/>
                  <a:pt x="85" y="387"/>
                  <a:pt x="96" y="347"/>
                </a:cubicBezTo>
                <a:cubicBezTo>
                  <a:pt x="204" y="323"/>
                  <a:pt x="204" y="323"/>
                  <a:pt x="204" y="323"/>
                </a:cubicBezTo>
                <a:cubicBezTo>
                  <a:pt x="206" y="327"/>
                  <a:pt x="209" y="331"/>
                  <a:pt x="213" y="332"/>
                </a:cubicBezTo>
                <a:cubicBezTo>
                  <a:pt x="221" y="335"/>
                  <a:pt x="230" y="332"/>
                  <a:pt x="233" y="324"/>
                </a:cubicBezTo>
                <a:cubicBezTo>
                  <a:pt x="236" y="316"/>
                  <a:pt x="232" y="307"/>
                  <a:pt x="224" y="304"/>
                </a:cubicBezTo>
                <a:cubicBezTo>
                  <a:pt x="216" y="301"/>
                  <a:pt x="208" y="305"/>
                  <a:pt x="204" y="313"/>
                </a:cubicBezTo>
                <a:cubicBezTo>
                  <a:pt x="204" y="315"/>
                  <a:pt x="203" y="317"/>
                  <a:pt x="204" y="319"/>
                </a:cubicBezTo>
                <a:cubicBezTo>
                  <a:pt x="97" y="342"/>
                  <a:pt x="97" y="342"/>
                  <a:pt x="97" y="342"/>
                </a:cubicBezTo>
                <a:cubicBezTo>
                  <a:pt x="104" y="316"/>
                  <a:pt x="113" y="286"/>
                  <a:pt x="123" y="256"/>
                </a:cubicBezTo>
                <a:cubicBezTo>
                  <a:pt x="198" y="243"/>
                  <a:pt x="198" y="243"/>
                  <a:pt x="198" y="243"/>
                </a:cubicBezTo>
                <a:cubicBezTo>
                  <a:pt x="200" y="249"/>
                  <a:pt x="206" y="254"/>
                  <a:pt x="213" y="254"/>
                </a:cubicBezTo>
                <a:cubicBezTo>
                  <a:pt x="221" y="254"/>
                  <a:pt x="228" y="247"/>
                  <a:pt x="228" y="239"/>
                </a:cubicBezTo>
                <a:cubicBezTo>
                  <a:pt x="228" y="230"/>
                  <a:pt x="221" y="223"/>
                  <a:pt x="213" y="223"/>
                </a:cubicBezTo>
                <a:cubicBezTo>
                  <a:pt x="204" y="223"/>
                  <a:pt x="197" y="230"/>
                  <a:pt x="197" y="239"/>
                </a:cubicBezTo>
                <a:cubicBezTo>
                  <a:pt x="197" y="239"/>
                  <a:pt x="198" y="239"/>
                  <a:pt x="198" y="239"/>
                </a:cubicBezTo>
                <a:cubicBezTo>
                  <a:pt x="124" y="252"/>
                  <a:pt x="124" y="252"/>
                  <a:pt x="124" y="252"/>
                </a:cubicBezTo>
                <a:cubicBezTo>
                  <a:pt x="134" y="222"/>
                  <a:pt x="145" y="191"/>
                  <a:pt x="158" y="159"/>
                </a:cubicBezTo>
                <a:cubicBezTo>
                  <a:pt x="205" y="135"/>
                  <a:pt x="205" y="135"/>
                  <a:pt x="205" y="135"/>
                </a:cubicBezTo>
                <a:cubicBezTo>
                  <a:pt x="207" y="137"/>
                  <a:pt x="211" y="139"/>
                  <a:pt x="215" y="139"/>
                </a:cubicBezTo>
                <a:cubicBezTo>
                  <a:pt x="224" y="139"/>
                  <a:pt x="231" y="132"/>
                  <a:pt x="231" y="124"/>
                </a:cubicBezTo>
                <a:cubicBezTo>
                  <a:pt x="231" y="115"/>
                  <a:pt x="224" y="109"/>
                  <a:pt x="215" y="109"/>
                </a:cubicBezTo>
                <a:cubicBezTo>
                  <a:pt x="207" y="109"/>
                  <a:pt x="200" y="115"/>
                  <a:pt x="200" y="124"/>
                </a:cubicBezTo>
                <a:cubicBezTo>
                  <a:pt x="200" y="127"/>
                  <a:pt x="201" y="129"/>
                  <a:pt x="202" y="131"/>
                </a:cubicBezTo>
                <a:cubicBezTo>
                  <a:pt x="160" y="154"/>
                  <a:pt x="160" y="154"/>
                  <a:pt x="160" y="154"/>
                </a:cubicBezTo>
                <a:cubicBezTo>
                  <a:pt x="178" y="112"/>
                  <a:pt x="197" y="70"/>
                  <a:pt x="220" y="3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7DFF9C03-9CDD-43E7-BD98-B50EF55CF7DC}"/>
              </a:ext>
            </a:extLst>
          </p:cNvPr>
          <p:cNvSpPr>
            <a:spLocks/>
          </p:cNvSpPr>
          <p:nvPr/>
        </p:nvSpPr>
        <p:spPr bwMode="auto">
          <a:xfrm>
            <a:off x="723445" y="4438363"/>
            <a:ext cx="1841982" cy="1896871"/>
          </a:xfrm>
          <a:custGeom>
            <a:avLst/>
            <a:gdLst>
              <a:gd name="T0" fmla="*/ 634 w 640"/>
              <a:gd name="T1" fmla="*/ 393 h 660"/>
              <a:gd name="T2" fmla="*/ 533 w 640"/>
              <a:gd name="T3" fmla="*/ 574 h 660"/>
              <a:gd name="T4" fmla="*/ 474 w 640"/>
              <a:gd name="T5" fmla="*/ 435 h 660"/>
              <a:gd name="T6" fmla="*/ 470 w 640"/>
              <a:gd name="T7" fmla="*/ 427 h 660"/>
              <a:gd name="T8" fmla="*/ 533 w 640"/>
              <a:gd name="T9" fmla="*/ 274 h 660"/>
              <a:gd name="T10" fmla="*/ 469 w 640"/>
              <a:gd name="T11" fmla="*/ 425 h 660"/>
              <a:gd name="T12" fmla="*/ 387 w 640"/>
              <a:gd name="T13" fmla="*/ 304 h 660"/>
              <a:gd name="T14" fmla="*/ 408 w 640"/>
              <a:gd name="T15" fmla="*/ 181 h 660"/>
              <a:gd name="T16" fmla="*/ 376 w 640"/>
              <a:gd name="T17" fmla="*/ 291 h 660"/>
              <a:gd name="T18" fmla="*/ 307 w 640"/>
              <a:gd name="T19" fmla="*/ 218 h 660"/>
              <a:gd name="T20" fmla="*/ 319 w 640"/>
              <a:gd name="T21" fmla="*/ 87 h 660"/>
              <a:gd name="T22" fmla="*/ 302 w 640"/>
              <a:gd name="T23" fmla="*/ 213 h 660"/>
              <a:gd name="T24" fmla="*/ 193 w 640"/>
              <a:gd name="T25" fmla="*/ 129 h 660"/>
              <a:gd name="T26" fmla="*/ 140 w 640"/>
              <a:gd name="T27" fmla="*/ 0 h 660"/>
              <a:gd name="T28" fmla="*/ 180 w 640"/>
              <a:gd name="T29" fmla="*/ 121 h 660"/>
              <a:gd name="T30" fmla="*/ 110 w 640"/>
              <a:gd name="T31" fmla="*/ 82 h 660"/>
              <a:gd name="T32" fmla="*/ 0 w 640"/>
              <a:gd name="T33" fmla="*/ 25 h 660"/>
              <a:gd name="T34" fmla="*/ 110 w 640"/>
              <a:gd name="T35" fmla="*/ 86 h 660"/>
              <a:gd name="T36" fmla="*/ 223 w 640"/>
              <a:gd name="T37" fmla="*/ 155 h 660"/>
              <a:gd name="T38" fmla="*/ 109 w 640"/>
              <a:gd name="T39" fmla="*/ 156 h 660"/>
              <a:gd name="T40" fmla="*/ 246 w 640"/>
              <a:gd name="T41" fmla="*/ 171 h 660"/>
              <a:gd name="T42" fmla="*/ 328 w 640"/>
              <a:gd name="T43" fmla="*/ 244 h 660"/>
              <a:gd name="T44" fmla="*/ 208 w 640"/>
              <a:gd name="T45" fmla="*/ 254 h 660"/>
              <a:gd name="T46" fmla="*/ 334 w 640"/>
              <a:gd name="T47" fmla="*/ 249 h 660"/>
              <a:gd name="T48" fmla="*/ 383 w 640"/>
              <a:gd name="T49" fmla="*/ 305 h 660"/>
              <a:gd name="T50" fmla="*/ 384 w 640"/>
              <a:gd name="T51" fmla="*/ 307 h 660"/>
              <a:gd name="T52" fmla="*/ 384 w 640"/>
              <a:gd name="T53" fmla="*/ 307 h 660"/>
              <a:gd name="T54" fmla="*/ 425 w 640"/>
              <a:gd name="T55" fmla="*/ 362 h 660"/>
              <a:gd name="T56" fmla="*/ 269 w 640"/>
              <a:gd name="T57" fmla="*/ 337 h 660"/>
              <a:gd name="T58" fmla="*/ 430 w 640"/>
              <a:gd name="T59" fmla="*/ 369 h 660"/>
              <a:gd name="T60" fmla="*/ 471 w 640"/>
              <a:gd name="T61" fmla="*/ 437 h 660"/>
              <a:gd name="T62" fmla="*/ 501 w 640"/>
              <a:gd name="T63" fmla="*/ 500 h 660"/>
              <a:gd name="T64" fmla="*/ 292 w 640"/>
              <a:gd name="T65" fmla="*/ 431 h 660"/>
              <a:gd name="T66" fmla="*/ 503 w 640"/>
              <a:gd name="T67" fmla="*/ 505 h 660"/>
              <a:gd name="T68" fmla="*/ 551 w 640"/>
              <a:gd name="T69" fmla="*/ 660 h 660"/>
              <a:gd name="T70" fmla="*/ 555 w 640"/>
              <a:gd name="T71" fmla="*/ 660 h 660"/>
              <a:gd name="T72" fmla="*/ 539 w 640"/>
              <a:gd name="T73" fmla="*/ 593 h 660"/>
              <a:gd name="T74" fmla="*/ 634 w 640"/>
              <a:gd name="T75" fmla="*/ 393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40" h="660">
                <a:moveTo>
                  <a:pt x="634" y="393"/>
                </a:moveTo>
                <a:cubicBezTo>
                  <a:pt x="634" y="393"/>
                  <a:pt x="517" y="462"/>
                  <a:pt x="533" y="574"/>
                </a:cubicBezTo>
                <a:cubicBezTo>
                  <a:pt x="521" y="536"/>
                  <a:pt x="502" y="487"/>
                  <a:pt x="474" y="435"/>
                </a:cubicBezTo>
                <a:cubicBezTo>
                  <a:pt x="473" y="432"/>
                  <a:pt x="471" y="429"/>
                  <a:pt x="470" y="427"/>
                </a:cubicBezTo>
                <a:cubicBezTo>
                  <a:pt x="476" y="423"/>
                  <a:pt x="538" y="380"/>
                  <a:pt x="533" y="274"/>
                </a:cubicBezTo>
                <a:cubicBezTo>
                  <a:pt x="533" y="274"/>
                  <a:pt x="440" y="323"/>
                  <a:pt x="469" y="425"/>
                </a:cubicBezTo>
                <a:cubicBezTo>
                  <a:pt x="448" y="387"/>
                  <a:pt x="421" y="346"/>
                  <a:pt x="387" y="304"/>
                </a:cubicBezTo>
                <a:cubicBezTo>
                  <a:pt x="395" y="296"/>
                  <a:pt x="437" y="251"/>
                  <a:pt x="408" y="181"/>
                </a:cubicBezTo>
                <a:cubicBezTo>
                  <a:pt x="408" y="181"/>
                  <a:pt x="353" y="228"/>
                  <a:pt x="376" y="291"/>
                </a:cubicBezTo>
                <a:cubicBezTo>
                  <a:pt x="356" y="266"/>
                  <a:pt x="333" y="242"/>
                  <a:pt x="307" y="218"/>
                </a:cubicBezTo>
                <a:cubicBezTo>
                  <a:pt x="314" y="210"/>
                  <a:pt x="351" y="160"/>
                  <a:pt x="319" y="87"/>
                </a:cubicBezTo>
                <a:cubicBezTo>
                  <a:pt x="319" y="87"/>
                  <a:pt x="263" y="153"/>
                  <a:pt x="302" y="213"/>
                </a:cubicBezTo>
                <a:cubicBezTo>
                  <a:pt x="270" y="184"/>
                  <a:pt x="234" y="156"/>
                  <a:pt x="193" y="129"/>
                </a:cubicBezTo>
                <a:cubicBezTo>
                  <a:pt x="197" y="118"/>
                  <a:pt x="212" y="52"/>
                  <a:pt x="140" y="0"/>
                </a:cubicBezTo>
                <a:cubicBezTo>
                  <a:pt x="140" y="0"/>
                  <a:pt x="116" y="65"/>
                  <a:pt x="180" y="121"/>
                </a:cubicBezTo>
                <a:cubicBezTo>
                  <a:pt x="158" y="108"/>
                  <a:pt x="135" y="94"/>
                  <a:pt x="110" y="82"/>
                </a:cubicBezTo>
                <a:cubicBezTo>
                  <a:pt x="108" y="67"/>
                  <a:pt x="93" y="15"/>
                  <a:pt x="0" y="25"/>
                </a:cubicBezTo>
                <a:cubicBezTo>
                  <a:pt x="0" y="25"/>
                  <a:pt x="19" y="125"/>
                  <a:pt x="110" y="86"/>
                </a:cubicBezTo>
                <a:cubicBezTo>
                  <a:pt x="151" y="107"/>
                  <a:pt x="189" y="130"/>
                  <a:pt x="223" y="155"/>
                </a:cubicBezTo>
                <a:cubicBezTo>
                  <a:pt x="199" y="143"/>
                  <a:pt x="159" y="133"/>
                  <a:pt x="109" y="156"/>
                </a:cubicBezTo>
                <a:cubicBezTo>
                  <a:pt x="109" y="156"/>
                  <a:pt x="194" y="219"/>
                  <a:pt x="246" y="171"/>
                </a:cubicBezTo>
                <a:cubicBezTo>
                  <a:pt x="276" y="195"/>
                  <a:pt x="304" y="219"/>
                  <a:pt x="328" y="244"/>
                </a:cubicBezTo>
                <a:cubicBezTo>
                  <a:pt x="310" y="236"/>
                  <a:pt x="259" y="217"/>
                  <a:pt x="208" y="254"/>
                </a:cubicBezTo>
                <a:cubicBezTo>
                  <a:pt x="208" y="254"/>
                  <a:pt x="279" y="312"/>
                  <a:pt x="334" y="249"/>
                </a:cubicBezTo>
                <a:cubicBezTo>
                  <a:pt x="351" y="268"/>
                  <a:pt x="368" y="286"/>
                  <a:pt x="383" y="305"/>
                </a:cubicBezTo>
                <a:cubicBezTo>
                  <a:pt x="383" y="305"/>
                  <a:pt x="383" y="306"/>
                  <a:pt x="384" y="307"/>
                </a:cubicBezTo>
                <a:cubicBezTo>
                  <a:pt x="384" y="307"/>
                  <a:pt x="384" y="307"/>
                  <a:pt x="384" y="307"/>
                </a:cubicBezTo>
                <a:cubicBezTo>
                  <a:pt x="399" y="325"/>
                  <a:pt x="413" y="344"/>
                  <a:pt x="425" y="362"/>
                </a:cubicBezTo>
                <a:cubicBezTo>
                  <a:pt x="405" y="345"/>
                  <a:pt x="344" y="301"/>
                  <a:pt x="269" y="337"/>
                </a:cubicBezTo>
                <a:cubicBezTo>
                  <a:pt x="269" y="337"/>
                  <a:pt x="360" y="422"/>
                  <a:pt x="430" y="369"/>
                </a:cubicBezTo>
                <a:cubicBezTo>
                  <a:pt x="446" y="393"/>
                  <a:pt x="459" y="416"/>
                  <a:pt x="471" y="437"/>
                </a:cubicBezTo>
                <a:cubicBezTo>
                  <a:pt x="482" y="459"/>
                  <a:pt x="492" y="480"/>
                  <a:pt x="501" y="500"/>
                </a:cubicBezTo>
                <a:cubicBezTo>
                  <a:pt x="485" y="485"/>
                  <a:pt x="420" y="431"/>
                  <a:pt x="292" y="431"/>
                </a:cubicBezTo>
                <a:cubicBezTo>
                  <a:pt x="292" y="431"/>
                  <a:pt x="413" y="576"/>
                  <a:pt x="503" y="505"/>
                </a:cubicBezTo>
                <a:cubicBezTo>
                  <a:pt x="541" y="594"/>
                  <a:pt x="551" y="660"/>
                  <a:pt x="551" y="660"/>
                </a:cubicBezTo>
                <a:cubicBezTo>
                  <a:pt x="555" y="660"/>
                  <a:pt x="555" y="660"/>
                  <a:pt x="555" y="660"/>
                </a:cubicBezTo>
                <a:cubicBezTo>
                  <a:pt x="555" y="659"/>
                  <a:pt x="551" y="634"/>
                  <a:pt x="539" y="593"/>
                </a:cubicBezTo>
                <a:cubicBezTo>
                  <a:pt x="552" y="583"/>
                  <a:pt x="640" y="514"/>
                  <a:pt x="634" y="39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6F59CD-1692-4E0A-8E2B-ABB15EC7A3B6}"/>
              </a:ext>
            </a:extLst>
          </p:cNvPr>
          <p:cNvGrpSpPr/>
          <p:nvPr/>
        </p:nvGrpSpPr>
        <p:grpSpPr>
          <a:xfrm flipH="1">
            <a:off x="10373529" y="4725890"/>
            <a:ext cx="878864" cy="1412400"/>
            <a:chOff x="2223626" y="3043909"/>
            <a:chExt cx="1601304" cy="2573414"/>
          </a:xfrm>
        </p:grpSpPr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7D75FAD3-6934-4A2A-B255-43FEAB031F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7317" y="3043909"/>
              <a:ext cx="1056580" cy="2235248"/>
            </a:xfrm>
            <a:custGeom>
              <a:avLst/>
              <a:gdLst>
                <a:gd name="T0" fmla="*/ 224 w 239"/>
                <a:gd name="T1" fmla="*/ 30 h 505"/>
                <a:gd name="T2" fmla="*/ 224 w 239"/>
                <a:gd name="T3" fmla="*/ 0 h 505"/>
                <a:gd name="T4" fmla="*/ 216 w 239"/>
                <a:gd name="T5" fmla="*/ 28 h 505"/>
                <a:gd name="T6" fmla="*/ 175 w 239"/>
                <a:gd name="T7" fmla="*/ 45 h 505"/>
                <a:gd name="T8" fmla="*/ 170 w 239"/>
                <a:gd name="T9" fmla="*/ 15 h 505"/>
                <a:gd name="T10" fmla="*/ 170 w 239"/>
                <a:gd name="T11" fmla="*/ 46 h 505"/>
                <a:gd name="T12" fmla="*/ 180 w 239"/>
                <a:gd name="T13" fmla="*/ 99 h 505"/>
                <a:gd name="T14" fmla="*/ 155 w 239"/>
                <a:gd name="T15" fmla="*/ 157 h 505"/>
                <a:gd name="T16" fmla="*/ 154 w 239"/>
                <a:gd name="T17" fmla="*/ 158 h 505"/>
                <a:gd name="T18" fmla="*/ 115 w 239"/>
                <a:gd name="T19" fmla="*/ 140 h 505"/>
                <a:gd name="T20" fmla="*/ 108 w 239"/>
                <a:gd name="T21" fmla="*/ 111 h 505"/>
                <a:gd name="T22" fmla="*/ 108 w 239"/>
                <a:gd name="T23" fmla="*/ 142 h 505"/>
                <a:gd name="T24" fmla="*/ 136 w 239"/>
                <a:gd name="T25" fmla="*/ 207 h 505"/>
                <a:gd name="T26" fmla="*/ 77 w 239"/>
                <a:gd name="T27" fmla="*/ 251 h 505"/>
                <a:gd name="T28" fmla="*/ 74 w 239"/>
                <a:gd name="T29" fmla="*/ 224 h 505"/>
                <a:gd name="T30" fmla="*/ 63 w 239"/>
                <a:gd name="T31" fmla="*/ 253 h 505"/>
                <a:gd name="T32" fmla="*/ 101 w 239"/>
                <a:gd name="T33" fmla="*/ 315 h 505"/>
                <a:gd name="T34" fmla="*/ 30 w 239"/>
                <a:gd name="T35" fmla="*/ 322 h 505"/>
                <a:gd name="T36" fmla="*/ 23 w 239"/>
                <a:gd name="T37" fmla="*/ 299 h 505"/>
                <a:gd name="T38" fmla="*/ 12 w 239"/>
                <a:gd name="T39" fmla="*/ 328 h 505"/>
                <a:gd name="T40" fmla="*/ 80 w 239"/>
                <a:gd name="T41" fmla="*/ 392 h 505"/>
                <a:gd name="T42" fmla="*/ 61 w 239"/>
                <a:gd name="T43" fmla="*/ 505 h 505"/>
                <a:gd name="T44" fmla="*/ 149 w 239"/>
                <a:gd name="T45" fmla="*/ 399 h 505"/>
                <a:gd name="T46" fmla="*/ 72 w 239"/>
                <a:gd name="T47" fmla="*/ 449 h 505"/>
                <a:gd name="T48" fmla="*/ 204 w 239"/>
                <a:gd name="T49" fmla="*/ 323 h 505"/>
                <a:gd name="T50" fmla="*/ 233 w 239"/>
                <a:gd name="T51" fmla="*/ 324 h 505"/>
                <a:gd name="T52" fmla="*/ 204 w 239"/>
                <a:gd name="T53" fmla="*/ 313 h 505"/>
                <a:gd name="T54" fmla="*/ 97 w 239"/>
                <a:gd name="T55" fmla="*/ 342 h 505"/>
                <a:gd name="T56" fmla="*/ 198 w 239"/>
                <a:gd name="T57" fmla="*/ 243 h 505"/>
                <a:gd name="T58" fmla="*/ 228 w 239"/>
                <a:gd name="T59" fmla="*/ 239 h 505"/>
                <a:gd name="T60" fmla="*/ 197 w 239"/>
                <a:gd name="T61" fmla="*/ 239 h 505"/>
                <a:gd name="T62" fmla="*/ 124 w 239"/>
                <a:gd name="T63" fmla="*/ 252 h 505"/>
                <a:gd name="T64" fmla="*/ 205 w 239"/>
                <a:gd name="T65" fmla="*/ 135 h 505"/>
                <a:gd name="T66" fmla="*/ 231 w 239"/>
                <a:gd name="T67" fmla="*/ 124 h 505"/>
                <a:gd name="T68" fmla="*/ 200 w 239"/>
                <a:gd name="T69" fmla="*/ 124 h 505"/>
                <a:gd name="T70" fmla="*/ 160 w 239"/>
                <a:gd name="T71" fmla="*/ 15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9" h="505">
                  <a:moveTo>
                    <a:pt x="220" y="30"/>
                  </a:moveTo>
                  <a:cubicBezTo>
                    <a:pt x="221" y="30"/>
                    <a:pt x="223" y="30"/>
                    <a:pt x="224" y="30"/>
                  </a:cubicBezTo>
                  <a:cubicBezTo>
                    <a:pt x="233" y="30"/>
                    <a:pt x="239" y="24"/>
                    <a:pt x="239" y="15"/>
                  </a:cubicBezTo>
                  <a:cubicBezTo>
                    <a:pt x="239" y="7"/>
                    <a:pt x="233" y="0"/>
                    <a:pt x="224" y="0"/>
                  </a:cubicBezTo>
                  <a:cubicBezTo>
                    <a:pt x="216" y="0"/>
                    <a:pt x="209" y="7"/>
                    <a:pt x="209" y="15"/>
                  </a:cubicBezTo>
                  <a:cubicBezTo>
                    <a:pt x="209" y="21"/>
                    <a:pt x="212" y="25"/>
                    <a:pt x="216" y="28"/>
                  </a:cubicBezTo>
                  <a:cubicBezTo>
                    <a:pt x="204" y="49"/>
                    <a:pt x="193" y="71"/>
                    <a:pt x="183" y="92"/>
                  </a:cubicBezTo>
                  <a:cubicBezTo>
                    <a:pt x="182" y="81"/>
                    <a:pt x="178" y="61"/>
                    <a:pt x="175" y="45"/>
                  </a:cubicBezTo>
                  <a:cubicBezTo>
                    <a:pt x="181" y="43"/>
                    <a:pt x="185" y="37"/>
                    <a:pt x="185" y="30"/>
                  </a:cubicBezTo>
                  <a:cubicBezTo>
                    <a:pt x="185" y="22"/>
                    <a:pt x="178" y="15"/>
                    <a:pt x="170" y="15"/>
                  </a:cubicBezTo>
                  <a:cubicBezTo>
                    <a:pt x="161" y="15"/>
                    <a:pt x="155" y="22"/>
                    <a:pt x="155" y="30"/>
                  </a:cubicBezTo>
                  <a:cubicBezTo>
                    <a:pt x="155" y="39"/>
                    <a:pt x="161" y="46"/>
                    <a:pt x="170" y="46"/>
                  </a:cubicBezTo>
                  <a:cubicBezTo>
                    <a:pt x="170" y="46"/>
                    <a:pt x="171" y="46"/>
                    <a:pt x="171" y="46"/>
                  </a:cubicBezTo>
                  <a:cubicBezTo>
                    <a:pt x="176" y="72"/>
                    <a:pt x="180" y="96"/>
                    <a:pt x="180" y="99"/>
                  </a:cubicBezTo>
                  <a:cubicBezTo>
                    <a:pt x="180" y="99"/>
                    <a:pt x="180" y="99"/>
                    <a:pt x="180" y="99"/>
                  </a:cubicBezTo>
                  <a:cubicBezTo>
                    <a:pt x="171" y="118"/>
                    <a:pt x="163" y="138"/>
                    <a:pt x="155" y="157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48" y="172"/>
                    <a:pt x="143" y="187"/>
                    <a:pt x="138" y="201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20" y="138"/>
                    <a:pt x="123" y="132"/>
                    <a:pt x="123" y="126"/>
                  </a:cubicBezTo>
                  <a:cubicBezTo>
                    <a:pt x="123" y="118"/>
                    <a:pt x="117" y="111"/>
                    <a:pt x="108" y="111"/>
                  </a:cubicBezTo>
                  <a:cubicBezTo>
                    <a:pt x="100" y="111"/>
                    <a:pt x="93" y="118"/>
                    <a:pt x="93" y="126"/>
                  </a:cubicBezTo>
                  <a:cubicBezTo>
                    <a:pt x="93" y="135"/>
                    <a:pt x="100" y="142"/>
                    <a:pt x="108" y="142"/>
                  </a:cubicBezTo>
                  <a:cubicBezTo>
                    <a:pt x="109" y="142"/>
                    <a:pt x="110" y="142"/>
                    <a:pt x="111" y="141"/>
                  </a:cubicBezTo>
                  <a:cubicBezTo>
                    <a:pt x="136" y="207"/>
                    <a:pt x="136" y="207"/>
                    <a:pt x="136" y="207"/>
                  </a:cubicBezTo>
                  <a:cubicBezTo>
                    <a:pt x="123" y="242"/>
                    <a:pt x="112" y="276"/>
                    <a:pt x="102" y="309"/>
                  </a:cubicBezTo>
                  <a:cubicBezTo>
                    <a:pt x="77" y="251"/>
                    <a:pt x="77" y="251"/>
                    <a:pt x="77" y="251"/>
                  </a:cubicBezTo>
                  <a:cubicBezTo>
                    <a:pt x="80" y="249"/>
                    <a:pt x="82" y="247"/>
                    <a:pt x="83" y="244"/>
                  </a:cubicBezTo>
                  <a:cubicBezTo>
                    <a:pt x="86" y="236"/>
                    <a:pt x="82" y="227"/>
                    <a:pt x="74" y="224"/>
                  </a:cubicBezTo>
                  <a:cubicBezTo>
                    <a:pt x="66" y="221"/>
                    <a:pt x="57" y="225"/>
                    <a:pt x="54" y="233"/>
                  </a:cubicBezTo>
                  <a:cubicBezTo>
                    <a:pt x="51" y="241"/>
                    <a:pt x="55" y="250"/>
                    <a:pt x="63" y="253"/>
                  </a:cubicBezTo>
                  <a:cubicBezTo>
                    <a:pt x="67" y="254"/>
                    <a:pt x="71" y="254"/>
                    <a:pt x="74" y="253"/>
                  </a:cubicBezTo>
                  <a:cubicBezTo>
                    <a:pt x="101" y="315"/>
                    <a:pt x="101" y="315"/>
                    <a:pt x="101" y="315"/>
                  </a:cubicBezTo>
                  <a:cubicBezTo>
                    <a:pt x="93" y="341"/>
                    <a:pt x="87" y="365"/>
                    <a:pt x="81" y="387"/>
                  </a:cubicBezTo>
                  <a:cubicBezTo>
                    <a:pt x="30" y="322"/>
                    <a:pt x="30" y="322"/>
                    <a:pt x="30" y="322"/>
                  </a:cubicBezTo>
                  <a:cubicBezTo>
                    <a:pt x="30" y="321"/>
                    <a:pt x="31" y="320"/>
                    <a:pt x="31" y="319"/>
                  </a:cubicBezTo>
                  <a:cubicBezTo>
                    <a:pt x="34" y="311"/>
                    <a:pt x="30" y="302"/>
                    <a:pt x="23" y="299"/>
                  </a:cubicBezTo>
                  <a:cubicBezTo>
                    <a:pt x="15" y="296"/>
                    <a:pt x="6" y="300"/>
                    <a:pt x="3" y="308"/>
                  </a:cubicBezTo>
                  <a:cubicBezTo>
                    <a:pt x="0" y="316"/>
                    <a:pt x="4" y="325"/>
                    <a:pt x="12" y="328"/>
                  </a:cubicBezTo>
                  <a:cubicBezTo>
                    <a:pt x="17" y="330"/>
                    <a:pt x="23" y="328"/>
                    <a:pt x="27" y="325"/>
                  </a:cubicBezTo>
                  <a:cubicBezTo>
                    <a:pt x="80" y="392"/>
                    <a:pt x="80" y="392"/>
                    <a:pt x="80" y="392"/>
                  </a:cubicBezTo>
                  <a:cubicBezTo>
                    <a:pt x="64" y="459"/>
                    <a:pt x="58" y="503"/>
                    <a:pt x="58" y="504"/>
                  </a:cubicBezTo>
                  <a:cubicBezTo>
                    <a:pt x="61" y="505"/>
                    <a:pt x="61" y="505"/>
                    <a:pt x="61" y="505"/>
                  </a:cubicBezTo>
                  <a:cubicBezTo>
                    <a:pt x="62" y="504"/>
                    <a:pt x="64" y="485"/>
                    <a:pt x="70" y="455"/>
                  </a:cubicBezTo>
                  <a:cubicBezTo>
                    <a:pt x="149" y="399"/>
                    <a:pt x="149" y="399"/>
                    <a:pt x="149" y="399"/>
                  </a:cubicBezTo>
                  <a:cubicBezTo>
                    <a:pt x="147" y="396"/>
                    <a:pt x="147" y="396"/>
                    <a:pt x="147" y="396"/>
                  </a:cubicBezTo>
                  <a:cubicBezTo>
                    <a:pt x="72" y="449"/>
                    <a:pt x="72" y="449"/>
                    <a:pt x="72" y="449"/>
                  </a:cubicBezTo>
                  <a:cubicBezTo>
                    <a:pt x="77" y="422"/>
                    <a:pt x="85" y="387"/>
                    <a:pt x="96" y="347"/>
                  </a:cubicBezTo>
                  <a:cubicBezTo>
                    <a:pt x="204" y="323"/>
                    <a:pt x="204" y="323"/>
                    <a:pt x="204" y="323"/>
                  </a:cubicBezTo>
                  <a:cubicBezTo>
                    <a:pt x="206" y="327"/>
                    <a:pt x="209" y="331"/>
                    <a:pt x="213" y="332"/>
                  </a:cubicBezTo>
                  <a:cubicBezTo>
                    <a:pt x="221" y="335"/>
                    <a:pt x="230" y="332"/>
                    <a:pt x="233" y="324"/>
                  </a:cubicBezTo>
                  <a:cubicBezTo>
                    <a:pt x="236" y="316"/>
                    <a:pt x="232" y="307"/>
                    <a:pt x="224" y="304"/>
                  </a:cubicBezTo>
                  <a:cubicBezTo>
                    <a:pt x="216" y="301"/>
                    <a:pt x="208" y="305"/>
                    <a:pt x="204" y="313"/>
                  </a:cubicBezTo>
                  <a:cubicBezTo>
                    <a:pt x="204" y="315"/>
                    <a:pt x="203" y="317"/>
                    <a:pt x="204" y="319"/>
                  </a:cubicBezTo>
                  <a:cubicBezTo>
                    <a:pt x="97" y="342"/>
                    <a:pt x="97" y="342"/>
                    <a:pt x="97" y="342"/>
                  </a:cubicBezTo>
                  <a:cubicBezTo>
                    <a:pt x="104" y="316"/>
                    <a:pt x="113" y="286"/>
                    <a:pt x="123" y="256"/>
                  </a:cubicBezTo>
                  <a:cubicBezTo>
                    <a:pt x="198" y="243"/>
                    <a:pt x="198" y="243"/>
                    <a:pt x="198" y="243"/>
                  </a:cubicBezTo>
                  <a:cubicBezTo>
                    <a:pt x="200" y="249"/>
                    <a:pt x="206" y="254"/>
                    <a:pt x="213" y="254"/>
                  </a:cubicBezTo>
                  <a:cubicBezTo>
                    <a:pt x="221" y="254"/>
                    <a:pt x="228" y="247"/>
                    <a:pt x="228" y="239"/>
                  </a:cubicBezTo>
                  <a:cubicBezTo>
                    <a:pt x="228" y="230"/>
                    <a:pt x="221" y="223"/>
                    <a:pt x="213" y="223"/>
                  </a:cubicBezTo>
                  <a:cubicBezTo>
                    <a:pt x="204" y="223"/>
                    <a:pt x="197" y="230"/>
                    <a:pt x="197" y="239"/>
                  </a:cubicBezTo>
                  <a:cubicBezTo>
                    <a:pt x="197" y="239"/>
                    <a:pt x="198" y="239"/>
                    <a:pt x="198" y="239"/>
                  </a:cubicBezTo>
                  <a:cubicBezTo>
                    <a:pt x="124" y="252"/>
                    <a:pt x="124" y="252"/>
                    <a:pt x="124" y="252"/>
                  </a:cubicBezTo>
                  <a:cubicBezTo>
                    <a:pt x="134" y="222"/>
                    <a:pt x="145" y="191"/>
                    <a:pt x="158" y="159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7" y="137"/>
                    <a:pt x="211" y="139"/>
                    <a:pt x="215" y="139"/>
                  </a:cubicBezTo>
                  <a:cubicBezTo>
                    <a:pt x="224" y="139"/>
                    <a:pt x="231" y="132"/>
                    <a:pt x="231" y="124"/>
                  </a:cubicBezTo>
                  <a:cubicBezTo>
                    <a:pt x="231" y="115"/>
                    <a:pt x="224" y="109"/>
                    <a:pt x="215" y="109"/>
                  </a:cubicBezTo>
                  <a:cubicBezTo>
                    <a:pt x="207" y="109"/>
                    <a:pt x="200" y="115"/>
                    <a:pt x="200" y="124"/>
                  </a:cubicBezTo>
                  <a:cubicBezTo>
                    <a:pt x="200" y="127"/>
                    <a:pt x="201" y="129"/>
                    <a:pt x="202" y="131"/>
                  </a:cubicBezTo>
                  <a:cubicBezTo>
                    <a:pt x="160" y="154"/>
                    <a:pt x="160" y="154"/>
                    <a:pt x="160" y="154"/>
                  </a:cubicBezTo>
                  <a:cubicBezTo>
                    <a:pt x="178" y="112"/>
                    <a:pt x="197" y="70"/>
                    <a:pt x="220" y="3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E9A4617-6F23-4200-9C69-48CAC4FA68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23626" y="4044198"/>
              <a:ext cx="1596609" cy="1573125"/>
            </a:xfrm>
            <a:custGeom>
              <a:avLst/>
              <a:gdLst>
                <a:gd name="T0" fmla="*/ 0 w 361"/>
                <a:gd name="T1" fmla="*/ 288 h 355"/>
                <a:gd name="T2" fmla="*/ 361 w 361"/>
                <a:gd name="T3" fmla="*/ 34 h 355"/>
                <a:gd name="T4" fmla="*/ 0 w 361"/>
                <a:gd name="T5" fmla="*/ 288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1" h="355">
                  <a:moveTo>
                    <a:pt x="0" y="288"/>
                  </a:moveTo>
                  <a:cubicBezTo>
                    <a:pt x="0" y="288"/>
                    <a:pt x="17" y="0"/>
                    <a:pt x="361" y="34"/>
                  </a:cubicBezTo>
                  <a:cubicBezTo>
                    <a:pt x="361" y="34"/>
                    <a:pt x="320" y="355"/>
                    <a:pt x="0" y="28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99000">
                  <a:schemeClr val="accent3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DB77AB2F-53CE-4674-8080-BAA186F275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4672" y="4241425"/>
              <a:ext cx="1540258" cy="1089449"/>
            </a:xfrm>
            <a:custGeom>
              <a:avLst/>
              <a:gdLst>
                <a:gd name="T0" fmla="*/ 292 w 328"/>
                <a:gd name="T1" fmla="*/ 64 h 232"/>
                <a:gd name="T2" fmla="*/ 291 w 328"/>
                <a:gd name="T3" fmla="*/ 60 h 232"/>
                <a:gd name="T4" fmla="*/ 242 w 328"/>
                <a:gd name="T5" fmla="*/ 63 h 232"/>
                <a:gd name="T6" fmla="*/ 328 w 328"/>
                <a:gd name="T7" fmla="*/ 3 h 232"/>
                <a:gd name="T8" fmla="*/ 326 w 328"/>
                <a:gd name="T9" fmla="*/ 0 h 232"/>
                <a:gd name="T10" fmla="*/ 275 w 328"/>
                <a:gd name="T11" fmla="*/ 36 h 232"/>
                <a:gd name="T12" fmla="*/ 277 w 328"/>
                <a:gd name="T13" fmla="*/ 7 h 232"/>
                <a:gd name="T14" fmla="*/ 273 w 328"/>
                <a:gd name="T15" fmla="*/ 7 h 232"/>
                <a:gd name="T16" fmla="*/ 271 w 328"/>
                <a:gd name="T17" fmla="*/ 38 h 232"/>
                <a:gd name="T18" fmla="*/ 212 w 328"/>
                <a:gd name="T19" fmla="*/ 80 h 232"/>
                <a:gd name="T20" fmla="*/ 214 w 328"/>
                <a:gd name="T21" fmla="*/ 15 h 232"/>
                <a:gd name="T22" fmla="*/ 210 w 328"/>
                <a:gd name="T23" fmla="*/ 15 h 232"/>
                <a:gd name="T24" fmla="*/ 208 w 328"/>
                <a:gd name="T25" fmla="*/ 83 h 232"/>
                <a:gd name="T26" fmla="*/ 159 w 328"/>
                <a:gd name="T27" fmla="*/ 117 h 232"/>
                <a:gd name="T28" fmla="*/ 153 w 328"/>
                <a:gd name="T29" fmla="*/ 35 h 232"/>
                <a:gd name="T30" fmla="*/ 149 w 328"/>
                <a:gd name="T31" fmla="*/ 35 h 232"/>
                <a:gd name="T32" fmla="*/ 155 w 328"/>
                <a:gd name="T33" fmla="*/ 120 h 232"/>
                <a:gd name="T34" fmla="*/ 95 w 328"/>
                <a:gd name="T35" fmla="*/ 162 h 232"/>
                <a:gd name="T36" fmla="*/ 92 w 328"/>
                <a:gd name="T37" fmla="*/ 84 h 232"/>
                <a:gd name="T38" fmla="*/ 88 w 328"/>
                <a:gd name="T39" fmla="*/ 84 h 232"/>
                <a:gd name="T40" fmla="*/ 91 w 328"/>
                <a:gd name="T41" fmla="*/ 165 h 232"/>
                <a:gd name="T42" fmla="*/ 39 w 328"/>
                <a:gd name="T43" fmla="*/ 201 h 232"/>
                <a:gd name="T44" fmla="*/ 39 w 328"/>
                <a:gd name="T45" fmla="*/ 158 h 232"/>
                <a:gd name="T46" fmla="*/ 35 w 328"/>
                <a:gd name="T47" fmla="*/ 158 h 232"/>
                <a:gd name="T48" fmla="*/ 35 w 328"/>
                <a:gd name="T49" fmla="*/ 203 h 232"/>
                <a:gd name="T50" fmla="*/ 0 w 328"/>
                <a:gd name="T51" fmla="*/ 229 h 232"/>
                <a:gd name="T52" fmla="*/ 2 w 328"/>
                <a:gd name="T53" fmla="*/ 232 h 232"/>
                <a:gd name="T54" fmla="*/ 38 w 328"/>
                <a:gd name="T55" fmla="*/ 206 h 232"/>
                <a:gd name="T56" fmla="*/ 39 w 328"/>
                <a:gd name="T57" fmla="*/ 206 h 232"/>
                <a:gd name="T58" fmla="*/ 39 w 328"/>
                <a:gd name="T59" fmla="*/ 205 h 232"/>
                <a:gd name="T60" fmla="*/ 67 w 328"/>
                <a:gd name="T61" fmla="*/ 186 h 232"/>
                <a:gd name="T62" fmla="*/ 149 w 328"/>
                <a:gd name="T63" fmla="*/ 201 h 232"/>
                <a:gd name="T64" fmla="*/ 149 w 328"/>
                <a:gd name="T65" fmla="*/ 198 h 232"/>
                <a:gd name="T66" fmla="*/ 70 w 328"/>
                <a:gd name="T67" fmla="*/ 183 h 232"/>
                <a:gd name="T68" fmla="*/ 131 w 328"/>
                <a:gd name="T69" fmla="*/ 141 h 232"/>
                <a:gd name="T70" fmla="*/ 217 w 328"/>
                <a:gd name="T71" fmla="*/ 160 h 232"/>
                <a:gd name="T72" fmla="*/ 218 w 328"/>
                <a:gd name="T73" fmla="*/ 156 h 232"/>
                <a:gd name="T74" fmla="*/ 135 w 328"/>
                <a:gd name="T75" fmla="*/ 138 h 232"/>
                <a:gd name="T76" fmla="*/ 186 w 328"/>
                <a:gd name="T77" fmla="*/ 103 h 232"/>
                <a:gd name="T78" fmla="*/ 264 w 328"/>
                <a:gd name="T79" fmla="*/ 112 h 232"/>
                <a:gd name="T80" fmla="*/ 265 w 328"/>
                <a:gd name="T81" fmla="*/ 108 h 232"/>
                <a:gd name="T82" fmla="*/ 191 w 328"/>
                <a:gd name="T83" fmla="*/ 99 h 232"/>
                <a:gd name="T84" fmla="*/ 236 w 328"/>
                <a:gd name="T85" fmla="*/ 68 h 232"/>
                <a:gd name="T86" fmla="*/ 292 w 328"/>
                <a:gd name="T87" fmla="*/ 6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8" h="232">
                  <a:moveTo>
                    <a:pt x="292" y="64"/>
                  </a:moveTo>
                  <a:lnTo>
                    <a:pt x="291" y="60"/>
                  </a:lnTo>
                  <a:lnTo>
                    <a:pt x="242" y="63"/>
                  </a:lnTo>
                  <a:lnTo>
                    <a:pt x="328" y="3"/>
                  </a:lnTo>
                  <a:lnTo>
                    <a:pt x="326" y="0"/>
                  </a:lnTo>
                  <a:lnTo>
                    <a:pt x="275" y="36"/>
                  </a:lnTo>
                  <a:lnTo>
                    <a:pt x="277" y="7"/>
                  </a:lnTo>
                  <a:lnTo>
                    <a:pt x="273" y="7"/>
                  </a:lnTo>
                  <a:lnTo>
                    <a:pt x="271" y="38"/>
                  </a:lnTo>
                  <a:lnTo>
                    <a:pt x="212" y="80"/>
                  </a:lnTo>
                  <a:lnTo>
                    <a:pt x="214" y="15"/>
                  </a:lnTo>
                  <a:lnTo>
                    <a:pt x="210" y="15"/>
                  </a:lnTo>
                  <a:lnTo>
                    <a:pt x="208" y="83"/>
                  </a:lnTo>
                  <a:lnTo>
                    <a:pt x="159" y="117"/>
                  </a:lnTo>
                  <a:lnTo>
                    <a:pt x="153" y="35"/>
                  </a:lnTo>
                  <a:lnTo>
                    <a:pt x="149" y="35"/>
                  </a:lnTo>
                  <a:lnTo>
                    <a:pt x="155" y="120"/>
                  </a:lnTo>
                  <a:lnTo>
                    <a:pt x="95" y="162"/>
                  </a:lnTo>
                  <a:lnTo>
                    <a:pt x="92" y="84"/>
                  </a:lnTo>
                  <a:lnTo>
                    <a:pt x="88" y="84"/>
                  </a:lnTo>
                  <a:lnTo>
                    <a:pt x="91" y="165"/>
                  </a:lnTo>
                  <a:lnTo>
                    <a:pt x="39" y="201"/>
                  </a:lnTo>
                  <a:lnTo>
                    <a:pt x="39" y="158"/>
                  </a:lnTo>
                  <a:lnTo>
                    <a:pt x="35" y="158"/>
                  </a:lnTo>
                  <a:lnTo>
                    <a:pt x="35" y="203"/>
                  </a:lnTo>
                  <a:lnTo>
                    <a:pt x="0" y="229"/>
                  </a:lnTo>
                  <a:lnTo>
                    <a:pt x="2" y="232"/>
                  </a:lnTo>
                  <a:lnTo>
                    <a:pt x="38" y="206"/>
                  </a:lnTo>
                  <a:lnTo>
                    <a:pt x="39" y="206"/>
                  </a:lnTo>
                  <a:lnTo>
                    <a:pt x="39" y="205"/>
                  </a:lnTo>
                  <a:lnTo>
                    <a:pt x="67" y="186"/>
                  </a:lnTo>
                  <a:lnTo>
                    <a:pt x="149" y="201"/>
                  </a:lnTo>
                  <a:lnTo>
                    <a:pt x="149" y="198"/>
                  </a:lnTo>
                  <a:lnTo>
                    <a:pt x="70" y="183"/>
                  </a:lnTo>
                  <a:lnTo>
                    <a:pt x="131" y="141"/>
                  </a:lnTo>
                  <a:lnTo>
                    <a:pt x="217" y="160"/>
                  </a:lnTo>
                  <a:lnTo>
                    <a:pt x="218" y="156"/>
                  </a:lnTo>
                  <a:lnTo>
                    <a:pt x="135" y="138"/>
                  </a:lnTo>
                  <a:lnTo>
                    <a:pt x="186" y="103"/>
                  </a:lnTo>
                  <a:lnTo>
                    <a:pt x="264" y="112"/>
                  </a:lnTo>
                  <a:lnTo>
                    <a:pt x="265" y="108"/>
                  </a:lnTo>
                  <a:lnTo>
                    <a:pt x="191" y="99"/>
                  </a:lnTo>
                  <a:lnTo>
                    <a:pt x="236" y="68"/>
                  </a:lnTo>
                  <a:lnTo>
                    <a:pt x="292" y="6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51BF075E-9700-CF9E-3315-2D765EE0D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6080" y="53880"/>
            <a:ext cx="1665536" cy="921008"/>
          </a:xfrm>
          <a:prstGeom prst="rect">
            <a:avLst/>
          </a:prstGeom>
        </p:spPr>
      </p:pic>
      <p:sp>
        <p:nvSpPr>
          <p:cNvPr id="18" name="מלבן 17">
            <a:extLst>
              <a:ext uri="{FF2B5EF4-FFF2-40B4-BE49-F238E27FC236}">
                <a16:creationId xmlns:a16="http://schemas.microsoft.com/office/drawing/2014/main" id="{1E7792CC-DE60-165F-CFA1-CC5FCB05281F}"/>
              </a:ext>
            </a:extLst>
          </p:cNvPr>
          <p:cNvSpPr/>
          <p:nvPr/>
        </p:nvSpPr>
        <p:spPr>
          <a:xfrm>
            <a:off x="1165246" y="3594188"/>
            <a:ext cx="2739456" cy="7069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שאלות?</a:t>
            </a:r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9" name="Group 24">
            <a:extLst>
              <a:ext uri="{FF2B5EF4-FFF2-40B4-BE49-F238E27FC236}">
                <a16:creationId xmlns:a16="http://schemas.microsoft.com/office/drawing/2014/main" id="{76CFEA9A-3643-C6C2-ABA3-85B0CA805BB4}"/>
              </a:ext>
            </a:extLst>
          </p:cNvPr>
          <p:cNvGrpSpPr/>
          <p:nvPr/>
        </p:nvGrpSpPr>
        <p:grpSpPr>
          <a:xfrm rot="16200000" flipH="1">
            <a:off x="3452150" y="4720362"/>
            <a:ext cx="963341" cy="1570738"/>
            <a:chOff x="2223626" y="3043909"/>
            <a:chExt cx="1601304" cy="2573414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ABC0B8E-F8CD-C4F4-B8E1-8F22E33EE0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47317" y="3043909"/>
              <a:ext cx="1056580" cy="2235248"/>
            </a:xfrm>
            <a:custGeom>
              <a:avLst/>
              <a:gdLst>
                <a:gd name="T0" fmla="*/ 224 w 239"/>
                <a:gd name="T1" fmla="*/ 30 h 505"/>
                <a:gd name="T2" fmla="*/ 224 w 239"/>
                <a:gd name="T3" fmla="*/ 0 h 505"/>
                <a:gd name="T4" fmla="*/ 216 w 239"/>
                <a:gd name="T5" fmla="*/ 28 h 505"/>
                <a:gd name="T6" fmla="*/ 175 w 239"/>
                <a:gd name="T7" fmla="*/ 45 h 505"/>
                <a:gd name="T8" fmla="*/ 170 w 239"/>
                <a:gd name="T9" fmla="*/ 15 h 505"/>
                <a:gd name="T10" fmla="*/ 170 w 239"/>
                <a:gd name="T11" fmla="*/ 46 h 505"/>
                <a:gd name="T12" fmla="*/ 180 w 239"/>
                <a:gd name="T13" fmla="*/ 99 h 505"/>
                <a:gd name="T14" fmla="*/ 155 w 239"/>
                <a:gd name="T15" fmla="*/ 157 h 505"/>
                <a:gd name="T16" fmla="*/ 154 w 239"/>
                <a:gd name="T17" fmla="*/ 158 h 505"/>
                <a:gd name="T18" fmla="*/ 115 w 239"/>
                <a:gd name="T19" fmla="*/ 140 h 505"/>
                <a:gd name="T20" fmla="*/ 108 w 239"/>
                <a:gd name="T21" fmla="*/ 111 h 505"/>
                <a:gd name="T22" fmla="*/ 108 w 239"/>
                <a:gd name="T23" fmla="*/ 142 h 505"/>
                <a:gd name="T24" fmla="*/ 136 w 239"/>
                <a:gd name="T25" fmla="*/ 207 h 505"/>
                <a:gd name="T26" fmla="*/ 77 w 239"/>
                <a:gd name="T27" fmla="*/ 251 h 505"/>
                <a:gd name="T28" fmla="*/ 74 w 239"/>
                <a:gd name="T29" fmla="*/ 224 h 505"/>
                <a:gd name="T30" fmla="*/ 63 w 239"/>
                <a:gd name="T31" fmla="*/ 253 h 505"/>
                <a:gd name="T32" fmla="*/ 101 w 239"/>
                <a:gd name="T33" fmla="*/ 315 h 505"/>
                <a:gd name="T34" fmla="*/ 30 w 239"/>
                <a:gd name="T35" fmla="*/ 322 h 505"/>
                <a:gd name="T36" fmla="*/ 23 w 239"/>
                <a:gd name="T37" fmla="*/ 299 h 505"/>
                <a:gd name="T38" fmla="*/ 12 w 239"/>
                <a:gd name="T39" fmla="*/ 328 h 505"/>
                <a:gd name="T40" fmla="*/ 80 w 239"/>
                <a:gd name="T41" fmla="*/ 392 h 505"/>
                <a:gd name="T42" fmla="*/ 61 w 239"/>
                <a:gd name="T43" fmla="*/ 505 h 505"/>
                <a:gd name="T44" fmla="*/ 149 w 239"/>
                <a:gd name="T45" fmla="*/ 399 h 505"/>
                <a:gd name="T46" fmla="*/ 72 w 239"/>
                <a:gd name="T47" fmla="*/ 449 h 505"/>
                <a:gd name="T48" fmla="*/ 204 w 239"/>
                <a:gd name="T49" fmla="*/ 323 h 505"/>
                <a:gd name="T50" fmla="*/ 233 w 239"/>
                <a:gd name="T51" fmla="*/ 324 h 505"/>
                <a:gd name="T52" fmla="*/ 204 w 239"/>
                <a:gd name="T53" fmla="*/ 313 h 505"/>
                <a:gd name="T54" fmla="*/ 97 w 239"/>
                <a:gd name="T55" fmla="*/ 342 h 505"/>
                <a:gd name="T56" fmla="*/ 198 w 239"/>
                <a:gd name="T57" fmla="*/ 243 h 505"/>
                <a:gd name="T58" fmla="*/ 228 w 239"/>
                <a:gd name="T59" fmla="*/ 239 h 505"/>
                <a:gd name="T60" fmla="*/ 197 w 239"/>
                <a:gd name="T61" fmla="*/ 239 h 505"/>
                <a:gd name="T62" fmla="*/ 124 w 239"/>
                <a:gd name="T63" fmla="*/ 252 h 505"/>
                <a:gd name="T64" fmla="*/ 205 w 239"/>
                <a:gd name="T65" fmla="*/ 135 h 505"/>
                <a:gd name="T66" fmla="*/ 231 w 239"/>
                <a:gd name="T67" fmla="*/ 124 h 505"/>
                <a:gd name="T68" fmla="*/ 200 w 239"/>
                <a:gd name="T69" fmla="*/ 124 h 505"/>
                <a:gd name="T70" fmla="*/ 160 w 239"/>
                <a:gd name="T71" fmla="*/ 15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39" h="505">
                  <a:moveTo>
                    <a:pt x="220" y="30"/>
                  </a:moveTo>
                  <a:cubicBezTo>
                    <a:pt x="221" y="30"/>
                    <a:pt x="223" y="30"/>
                    <a:pt x="224" y="30"/>
                  </a:cubicBezTo>
                  <a:cubicBezTo>
                    <a:pt x="233" y="30"/>
                    <a:pt x="239" y="24"/>
                    <a:pt x="239" y="15"/>
                  </a:cubicBezTo>
                  <a:cubicBezTo>
                    <a:pt x="239" y="7"/>
                    <a:pt x="233" y="0"/>
                    <a:pt x="224" y="0"/>
                  </a:cubicBezTo>
                  <a:cubicBezTo>
                    <a:pt x="216" y="0"/>
                    <a:pt x="209" y="7"/>
                    <a:pt x="209" y="15"/>
                  </a:cubicBezTo>
                  <a:cubicBezTo>
                    <a:pt x="209" y="21"/>
                    <a:pt x="212" y="25"/>
                    <a:pt x="216" y="28"/>
                  </a:cubicBezTo>
                  <a:cubicBezTo>
                    <a:pt x="204" y="49"/>
                    <a:pt x="193" y="71"/>
                    <a:pt x="183" y="92"/>
                  </a:cubicBezTo>
                  <a:cubicBezTo>
                    <a:pt x="182" y="81"/>
                    <a:pt x="178" y="61"/>
                    <a:pt x="175" y="45"/>
                  </a:cubicBezTo>
                  <a:cubicBezTo>
                    <a:pt x="181" y="43"/>
                    <a:pt x="185" y="37"/>
                    <a:pt x="185" y="30"/>
                  </a:cubicBezTo>
                  <a:cubicBezTo>
                    <a:pt x="185" y="22"/>
                    <a:pt x="178" y="15"/>
                    <a:pt x="170" y="15"/>
                  </a:cubicBezTo>
                  <a:cubicBezTo>
                    <a:pt x="161" y="15"/>
                    <a:pt x="155" y="22"/>
                    <a:pt x="155" y="30"/>
                  </a:cubicBezTo>
                  <a:cubicBezTo>
                    <a:pt x="155" y="39"/>
                    <a:pt x="161" y="46"/>
                    <a:pt x="170" y="46"/>
                  </a:cubicBezTo>
                  <a:cubicBezTo>
                    <a:pt x="170" y="46"/>
                    <a:pt x="171" y="46"/>
                    <a:pt x="171" y="46"/>
                  </a:cubicBezTo>
                  <a:cubicBezTo>
                    <a:pt x="176" y="72"/>
                    <a:pt x="180" y="96"/>
                    <a:pt x="180" y="99"/>
                  </a:cubicBezTo>
                  <a:cubicBezTo>
                    <a:pt x="180" y="99"/>
                    <a:pt x="180" y="99"/>
                    <a:pt x="180" y="99"/>
                  </a:cubicBezTo>
                  <a:cubicBezTo>
                    <a:pt x="171" y="118"/>
                    <a:pt x="163" y="138"/>
                    <a:pt x="155" y="157"/>
                  </a:cubicBezTo>
                  <a:cubicBezTo>
                    <a:pt x="154" y="157"/>
                    <a:pt x="154" y="157"/>
                    <a:pt x="154" y="157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48" y="172"/>
                    <a:pt x="143" y="187"/>
                    <a:pt x="138" y="201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20" y="138"/>
                    <a:pt x="123" y="132"/>
                    <a:pt x="123" y="126"/>
                  </a:cubicBezTo>
                  <a:cubicBezTo>
                    <a:pt x="123" y="118"/>
                    <a:pt x="117" y="111"/>
                    <a:pt x="108" y="111"/>
                  </a:cubicBezTo>
                  <a:cubicBezTo>
                    <a:pt x="100" y="111"/>
                    <a:pt x="93" y="118"/>
                    <a:pt x="93" y="126"/>
                  </a:cubicBezTo>
                  <a:cubicBezTo>
                    <a:pt x="93" y="135"/>
                    <a:pt x="100" y="142"/>
                    <a:pt x="108" y="142"/>
                  </a:cubicBezTo>
                  <a:cubicBezTo>
                    <a:pt x="109" y="142"/>
                    <a:pt x="110" y="142"/>
                    <a:pt x="111" y="141"/>
                  </a:cubicBezTo>
                  <a:cubicBezTo>
                    <a:pt x="136" y="207"/>
                    <a:pt x="136" y="207"/>
                    <a:pt x="136" y="207"/>
                  </a:cubicBezTo>
                  <a:cubicBezTo>
                    <a:pt x="123" y="242"/>
                    <a:pt x="112" y="276"/>
                    <a:pt x="102" y="309"/>
                  </a:cubicBezTo>
                  <a:cubicBezTo>
                    <a:pt x="77" y="251"/>
                    <a:pt x="77" y="251"/>
                    <a:pt x="77" y="251"/>
                  </a:cubicBezTo>
                  <a:cubicBezTo>
                    <a:pt x="80" y="249"/>
                    <a:pt x="82" y="247"/>
                    <a:pt x="83" y="244"/>
                  </a:cubicBezTo>
                  <a:cubicBezTo>
                    <a:pt x="86" y="236"/>
                    <a:pt x="82" y="227"/>
                    <a:pt x="74" y="224"/>
                  </a:cubicBezTo>
                  <a:cubicBezTo>
                    <a:pt x="66" y="221"/>
                    <a:pt x="57" y="225"/>
                    <a:pt x="54" y="233"/>
                  </a:cubicBezTo>
                  <a:cubicBezTo>
                    <a:pt x="51" y="241"/>
                    <a:pt x="55" y="250"/>
                    <a:pt x="63" y="253"/>
                  </a:cubicBezTo>
                  <a:cubicBezTo>
                    <a:pt x="67" y="254"/>
                    <a:pt x="71" y="254"/>
                    <a:pt x="74" y="253"/>
                  </a:cubicBezTo>
                  <a:cubicBezTo>
                    <a:pt x="101" y="315"/>
                    <a:pt x="101" y="315"/>
                    <a:pt x="101" y="315"/>
                  </a:cubicBezTo>
                  <a:cubicBezTo>
                    <a:pt x="93" y="341"/>
                    <a:pt x="87" y="365"/>
                    <a:pt x="81" y="387"/>
                  </a:cubicBezTo>
                  <a:cubicBezTo>
                    <a:pt x="30" y="322"/>
                    <a:pt x="30" y="322"/>
                    <a:pt x="30" y="322"/>
                  </a:cubicBezTo>
                  <a:cubicBezTo>
                    <a:pt x="30" y="321"/>
                    <a:pt x="31" y="320"/>
                    <a:pt x="31" y="319"/>
                  </a:cubicBezTo>
                  <a:cubicBezTo>
                    <a:pt x="34" y="311"/>
                    <a:pt x="30" y="302"/>
                    <a:pt x="23" y="299"/>
                  </a:cubicBezTo>
                  <a:cubicBezTo>
                    <a:pt x="15" y="296"/>
                    <a:pt x="6" y="300"/>
                    <a:pt x="3" y="308"/>
                  </a:cubicBezTo>
                  <a:cubicBezTo>
                    <a:pt x="0" y="316"/>
                    <a:pt x="4" y="325"/>
                    <a:pt x="12" y="328"/>
                  </a:cubicBezTo>
                  <a:cubicBezTo>
                    <a:pt x="17" y="330"/>
                    <a:pt x="23" y="328"/>
                    <a:pt x="27" y="325"/>
                  </a:cubicBezTo>
                  <a:cubicBezTo>
                    <a:pt x="80" y="392"/>
                    <a:pt x="80" y="392"/>
                    <a:pt x="80" y="392"/>
                  </a:cubicBezTo>
                  <a:cubicBezTo>
                    <a:pt x="64" y="459"/>
                    <a:pt x="58" y="503"/>
                    <a:pt x="58" y="504"/>
                  </a:cubicBezTo>
                  <a:cubicBezTo>
                    <a:pt x="61" y="505"/>
                    <a:pt x="61" y="505"/>
                    <a:pt x="61" y="505"/>
                  </a:cubicBezTo>
                  <a:cubicBezTo>
                    <a:pt x="62" y="504"/>
                    <a:pt x="64" y="485"/>
                    <a:pt x="70" y="455"/>
                  </a:cubicBezTo>
                  <a:cubicBezTo>
                    <a:pt x="149" y="399"/>
                    <a:pt x="149" y="399"/>
                    <a:pt x="149" y="399"/>
                  </a:cubicBezTo>
                  <a:cubicBezTo>
                    <a:pt x="147" y="396"/>
                    <a:pt x="147" y="396"/>
                    <a:pt x="147" y="396"/>
                  </a:cubicBezTo>
                  <a:cubicBezTo>
                    <a:pt x="72" y="449"/>
                    <a:pt x="72" y="449"/>
                    <a:pt x="72" y="449"/>
                  </a:cubicBezTo>
                  <a:cubicBezTo>
                    <a:pt x="77" y="422"/>
                    <a:pt x="85" y="387"/>
                    <a:pt x="96" y="347"/>
                  </a:cubicBezTo>
                  <a:cubicBezTo>
                    <a:pt x="204" y="323"/>
                    <a:pt x="204" y="323"/>
                    <a:pt x="204" y="323"/>
                  </a:cubicBezTo>
                  <a:cubicBezTo>
                    <a:pt x="206" y="327"/>
                    <a:pt x="209" y="331"/>
                    <a:pt x="213" y="332"/>
                  </a:cubicBezTo>
                  <a:cubicBezTo>
                    <a:pt x="221" y="335"/>
                    <a:pt x="230" y="332"/>
                    <a:pt x="233" y="324"/>
                  </a:cubicBezTo>
                  <a:cubicBezTo>
                    <a:pt x="236" y="316"/>
                    <a:pt x="232" y="307"/>
                    <a:pt x="224" y="304"/>
                  </a:cubicBezTo>
                  <a:cubicBezTo>
                    <a:pt x="216" y="301"/>
                    <a:pt x="208" y="305"/>
                    <a:pt x="204" y="313"/>
                  </a:cubicBezTo>
                  <a:cubicBezTo>
                    <a:pt x="204" y="315"/>
                    <a:pt x="203" y="317"/>
                    <a:pt x="204" y="319"/>
                  </a:cubicBezTo>
                  <a:cubicBezTo>
                    <a:pt x="97" y="342"/>
                    <a:pt x="97" y="342"/>
                    <a:pt x="97" y="342"/>
                  </a:cubicBezTo>
                  <a:cubicBezTo>
                    <a:pt x="104" y="316"/>
                    <a:pt x="113" y="286"/>
                    <a:pt x="123" y="256"/>
                  </a:cubicBezTo>
                  <a:cubicBezTo>
                    <a:pt x="198" y="243"/>
                    <a:pt x="198" y="243"/>
                    <a:pt x="198" y="243"/>
                  </a:cubicBezTo>
                  <a:cubicBezTo>
                    <a:pt x="200" y="249"/>
                    <a:pt x="206" y="254"/>
                    <a:pt x="213" y="254"/>
                  </a:cubicBezTo>
                  <a:cubicBezTo>
                    <a:pt x="221" y="254"/>
                    <a:pt x="228" y="247"/>
                    <a:pt x="228" y="239"/>
                  </a:cubicBezTo>
                  <a:cubicBezTo>
                    <a:pt x="228" y="230"/>
                    <a:pt x="221" y="223"/>
                    <a:pt x="213" y="223"/>
                  </a:cubicBezTo>
                  <a:cubicBezTo>
                    <a:pt x="204" y="223"/>
                    <a:pt x="197" y="230"/>
                    <a:pt x="197" y="239"/>
                  </a:cubicBezTo>
                  <a:cubicBezTo>
                    <a:pt x="197" y="239"/>
                    <a:pt x="198" y="239"/>
                    <a:pt x="198" y="239"/>
                  </a:cubicBezTo>
                  <a:cubicBezTo>
                    <a:pt x="124" y="252"/>
                    <a:pt x="124" y="252"/>
                    <a:pt x="124" y="252"/>
                  </a:cubicBezTo>
                  <a:cubicBezTo>
                    <a:pt x="134" y="222"/>
                    <a:pt x="145" y="191"/>
                    <a:pt x="158" y="159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7" y="137"/>
                    <a:pt x="211" y="139"/>
                    <a:pt x="215" y="139"/>
                  </a:cubicBezTo>
                  <a:cubicBezTo>
                    <a:pt x="224" y="139"/>
                    <a:pt x="231" y="132"/>
                    <a:pt x="231" y="124"/>
                  </a:cubicBezTo>
                  <a:cubicBezTo>
                    <a:pt x="231" y="115"/>
                    <a:pt x="224" y="109"/>
                    <a:pt x="215" y="109"/>
                  </a:cubicBezTo>
                  <a:cubicBezTo>
                    <a:pt x="207" y="109"/>
                    <a:pt x="200" y="115"/>
                    <a:pt x="200" y="124"/>
                  </a:cubicBezTo>
                  <a:cubicBezTo>
                    <a:pt x="200" y="127"/>
                    <a:pt x="201" y="129"/>
                    <a:pt x="202" y="131"/>
                  </a:cubicBezTo>
                  <a:cubicBezTo>
                    <a:pt x="160" y="154"/>
                    <a:pt x="160" y="154"/>
                    <a:pt x="160" y="154"/>
                  </a:cubicBezTo>
                  <a:cubicBezTo>
                    <a:pt x="178" y="112"/>
                    <a:pt x="197" y="70"/>
                    <a:pt x="220" y="3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E4CEFA5E-3821-3EB6-09FD-6E86EE733A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23626" y="4044198"/>
              <a:ext cx="1596609" cy="1573125"/>
            </a:xfrm>
            <a:custGeom>
              <a:avLst/>
              <a:gdLst>
                <a:gd name="T0" fmla="*/ 0 w 361"/>
                <a:gd name="T1" fmla="*/ 288 h 355"/>
                <a:gd name="T2" fmla="*/ 361 w 361"/>
                <a:gd name="T3" fmla="*/ 34 h 355"/>
                <a:gd name="T4" fmla="*/ 0 w 361"/>
                <a:gd name="T5" fmla="*/ 288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1" h="355">
                  <a:moveTo>
                    <a:pt x="0" y="288"/>
                  </a:moveTo>
                  <a:cubicBezTo>
                    <a:pt x="0" y="288"/>
                    <a:pt x="17" y="0"/>
                    <a:pt x="361" y="34"/>
                  </a:cubicBezTo>
                  <a:cubicBezTo>
                    <a:pt x="361" y="34"/>
                    <a:pt x="320" y="355"/>
                    <a:pt x="0" y="28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99000">
                  <a:schemeClr val="accent3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E909A5D5-66BC-BB46-0A7C-5D3B49A093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84672" y="4241425"/>
              <a:ext cx="1540258" cy="1089449"/>
            </a:xfrm>
            <a:custGeom>
              <a:avLst/>
              <a:gdLst>
                <a:gd name="T0" fmla="*/ 292 w 328"/>
                <a:gd name="T1" fmla="*/ 64 h 232"/>
                <a:gd name="T2" fmla="*/ 291 w 328"/>
                <a:gd name="T3" fmla="*/ 60 h 232"/>
                <a:gd name="T4" fmla="*/ 242 w 328"/>
                <a:gd name="T5" fmla="*/ 63 h 232"/>
                <a:gd name="T6" fmla="*/ 328 w 328"/>
                <a:gd name="T7" fmla="*/ 3 h 232"/>
                <a:gd name="T8" fmla="*/ 326 w 328"/>
                <a:gd name="T9" fmla="*/ 0 h 232"/>
                <a:gd name="T10" fmla="*/ 275 w 328"/>
                <a:gd name="T11" fmla="*/ 36 h 232"/>
                <a:gd name="T12" fmla="*/ 277 w 328"/>
                <a:gd name="T13" fmla="*/ 7 h 232"/>
                <a:gd name="T14" fmla="*/ 273 w 328"/>
                <a:gd name="T15" fmla="*/ 7 h 232"/>
                <a:gd name="T16" fmla="*/ 271 w 328"/>
                <a:gd name="T17" fmla="*/ 38 h 232"/>
                <a:gd name="T18" fmla="*/ 212 w 328"/>
                <a:gd name="T19" fmla="*/ 80 h 232"/>
                <a:gd name="T20" fmla="*/ 214 w 328"/>
                <a:gd name="T21" fmla="*/ 15 h 232"/>
                <a:gd name="T22" fmla="*/ 210 w 328"/>
                <a:gd name="T23" fmla="*/ 15 h 232"/>
                <a:gd name="T24" fmla="*/ 208 w 328"/>
                <a:gd name="T25" fmla="*/ 83 h 232"/>
                <a:gd name="T26" fmla="*/ 159 w 328"/>
                <a:gd name="T27" fmla="*/ 117 h 232"/>
                <a:gd name="T28" fmla="*/ 153 w 328"/>
                <a:gd name="T29" fmla="*/ 35 h 232"/>
                <a:gd name="T30" fmla="*/ 149 w 328"/>
                <a:gd name="T31" fmla="*/ 35 h 232"/>
                <a:gd name="T32" fmla="*/ 155 w 328"/>
                <a:gd name="T33" fmla="*/ 120 h 232"/>
                <a:gd name="T34" fmla="*/ 95 w 328"/>
                <a:gd name="T35" fmla="*/ 162 h 232"/>
                <a:gd name="T36" fmla="*/ 92 w 328"/>
                <a:gd name="T37" fmla="*/ 84 h 232"/>
                <a:gd name="T38" fmla="*/ 88 w 328"/>
                <a:gd name="T39" fmla="*/ 84 h 232"/>
                <a:gd name="T40" fmla="*/ 91 w 328"/>
                <a:gd name="T41" fmla="*/ 165 h 232"/>
                <a:gd name="T42" fmla="*/ 39 w 328"/>
                <a:gd name="T43" fmla="*/ 201 h 232"/>
                <a:gd name="T44" fmla="*/ 39 w 328"/>
                <a:gd name="T45" fmla="*/ 158 h 232"/>
                <a:gd name="T46" fmla="*/ 35 w 328"/>
                <a:gd name="T47" fmla="*/ 158 h 232"/>
                <a:gd name="T48" fmla="*/ 35 w 328"/>
                <a:gd name="T49" fmla="*/ 203 h 232"/>
                <a:gd name="T50" fmla="*/ 0 w 328"/>
                <a:gd name="T51" fmla="*/ 229 h 232"/>
                <a:gd name="T52" fmla="*/ 2 w 328"/>
                <a:gd name="T53" fmla="*/ 232 h 232"/>
                <a:gd name="T54" fmla="*/ 38 w 328"/>
                <a:gd name="T55" fmla="*/ 206 h 232"/>
                <a:gd name="T56" fmla="*/ 39 w 328"/>
                <a:gd name="T57" fmla="*/ 206 h 232"/>
                <a:gd name="T58" fmla="*/ 39 w 328"/>
                <a:gd name="T59" fmla="*/ 205 h 232"/>
                <a:gd name="T60" fmla="*/ 67 w 328"/>
                <a:gd name="T61" fmla="*/ 186 h 232"/>
                <a:gd name="T62" fmla="*/ 149 w 328"/>
                <a:gd name="T63" fmla="*/ 201 h 232"/>
                <a:gd name="T64" fmla="*/ 149 w 328"/>
                <a:gd name="T65" fmla="*/ 198 h 232"/>
                <a:gd name="T66" fmla="*/ 70 w 328"/>
                <a:gd name="T67" fmla="*/ 183 h 232"/>
                <a:gd name="T68" fmla="*/ 131 w 328"/>
                <a:gd name="T69" fmla="*/ 141 h 232"/>
                <a:gd name="T70" fmla="*/ 217 w 328"/>
                <a:gd name="T71" fmla="*/ 160 h 232"/>
                <a:gd name="T72" fmla="*/ 218 w 328"/>
                <a:gd name="T73" fmla="*/ 156 h 232"/>
                <a:gd name="T74" fmla="*/ 135 w 328"/>
                <a:gd name="T75" fmla="*/ 138 h 232"/>
                <a:gd name="T76" fmla="*/ 186 w 328"/>
                <a:gd name="T77" fmla="*/ 103 h 232"/>
                <a:gd name="T78" fmla="*/ 264 w 328"/>
                <a:gd name="T79" fmla="*/ 112 h 232"/>
                <a:gd name="T80" fmla="*/ 265 w 328"/>
                <a:gd name="T81" fmla="*/ 108 h 232"/>
                <a:gd name="T82" fmla="*/ 191 w 328"/>
                <a:gd name="T83" fmla="*/ 99 h 232"/>
                <a:gd name="T84" fmla="*/ 236 w 328"/>
                <a:gd name="T85" fmla="*/ 68 h 232"/>
                <a:gd name="T86" fmla="*/ 292 w 328"/>
                <a:gd name="T87" fmla="*/ 6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8" h="232">
                  <a:moveTo>
                    <a:pt x="292" y="64"/>
                  </a:moveTo>
                  <a:lnTo>
                    <a:pt x="291" y="60"/>
                  </a:lnTo>
                  <a:lnTo>
                    <a:pt x="242" y="63"/>
                  </a:lnTo>
                  <a:lnTo>
                    <a:pt x="328" y="3"/>
                  </a:lnTo>
                  <a:lnTo>
                    <a:pt x="326" y="0"/>
                  </a:lnTo>
                  <a:lnTo>
                    <a:pt x="275" y="36"/>
                  </a:lnTo>
                  <a:lnTo>
                    <a:pt x="277" y="7"/>
                  </a:lnTo>
                  <a:lnTo>
                    <a:pt x="273" y="7"/>
                  </a:lnTo>
                  <a:lnTo>
                    <a:pt x="271" y="38"/>
                  </a:lnTo>
                  <a:lnTo>
                    <a:pt x="212" y="80"/>
                  </a:lnTo>
                  <a:lnTo>
                    <a:pt x="214" y="15"/>
                  </a:lnTo>
                  <a:lnTo>
                    <a:pt x="210" y="15"/>
                  </a:lnTo>
                  <a:lnTo>
                    <a:pt x="208" y="83"/>
                  </a:lnTo>
                  <a:lnTo>
                    <a:pt x="159" y="117"/>
                  </a:lnTo>
                  <a:lnTo>
                    <a:pt x="153" y="35"/>
                  </a:lnTo>
                  <a:lnTo>
                    <a:pt x="149" y="35"/>
                  </a:lnTo>
                  <a:lnTo>
                    <a:pt x="155" y="120"/>
                  </a:lnTo>
                  <a:lnTo>
                    <a:pt x="95" y="162"/>
                  </a:lnTo>
                  <a:lnTo>
                    <a:pt x="92" y="84"/>
                  </a:lnTo>
                  <a:lnTo>
                    <a:pt x="88" y="84"/>
                  </a:lnTo>
                  <a:lnTo>
                    <a:pt x="91" y="165"/>
                  </a:lnTo>
                  <a:lnTo>
                    <a:pt x="39" y="201"/>
                  </a:lnTo>
                  <a:lnTo>
                    <a:pt x="39" y="158"/>
                  </a:lnTo>
                  <a:lnTo>
                    <a:pt x="35" y="158"/>
                  </a:lnTo>
                  <a:lnTo>
                    <a:pt x="35" y="203"/>
                  </a:lnTo>
                  <a:lnTo>
                    <a:pt x="0" y="229"/>
                  </a:lnTo>
                  <a:lnTo>
                    <a:pt x="2" y="232"/>
                  </a:lnTo>
                  <a:lnTo>
                    <a:pt x="38" y="206"/>
                  </a:lnTo>
                  <a:lnTo>
                    <a:pt x="39" y="206"/>
                  </a:lnTo>
                  <a:lnTo>
                    <a:pt x="39" y="205"/>
                  </a:lnTo>
                  <a:lnTo>
                    <a:pt x="67" y="186"/>
                  </a:lnTo>
                  <a:lnTo>
                    <a:pt x="149" y="201"/>
                  </a:lnTo>
                  <a:lnTo>
                    <a:pt x="149" y="198"/>
                  </a:lnTo>
                  <a:lnTo>
                    <a:pt x="70" y="183"/>
                  </a:lnTo>
                  <a:lnTo>
                    <a:pt x="131" y="141"/>
                  </a:lnTo>
                  <a:lnTo>
                    <a:pt x="217" y="160"/>
                  </a:lnTo>
                  <a:lnTo>
                    <a:pt x="218" y="156"/>
                  </a:lnTo>
                  <a:lnTo>
                    <a:pt x="135" y="138"/>
                  </a:lnTo>
                  <a:lnTo>
                    <a:pt x="186" y="103"/>
                  </a:lnTo>
                  <a:lnTo>
                    <a:pt x="264" y="112"/>
                  </a:lnTo>
                  <a:lnTo>
                    <a:pt x="265" y="108"/>
                  </a:lnTo>
                  <a:lnTo>
                    <a:pt x="191" y="99"/>
                  </a:lnTo>
                  <a:lnTo>
                    <a:pt x="236" y="68"/>
                  </a:lnTo>
                  <a:lnTo>
                    <a:pt x="292" y="6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מציין מיקום של תאריך 1">
            <a:extLst>
              <a:ext uri="{FF2B5EF4-FFF2-40B4-BE49-F238E27FC236}">
                <a16:creationId xmlns:a16="http://schemas.microsoft.com/office/drawing/2014/main" id="{BEA2CCCD-C0B6-D56C-D557-328F6C9F70AF}"/>
              </a:ext>
            </a:extLst>
          </p:cNvPr>
          <p:cNvSpPr txBox="1">
            <a:spLocks/>
          </p:cNvSpPr>
          <p:nvPr/>
        </p:nvSpPr>
        <p:spPr>
          <a:xfrm>
            <a:off x="5605598" y="6486788"/>
            <a:ext cx="554123" cy="315007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defPPr>
              <a:defRPr lang="he-IL"/>
            </a:defPPr>
            <a:lvl1pPr algn="r" rtl="1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he-IL" sz="2000" b="1" dirty="0">
                <a:solidFill>
                  <a:schemeClr val="tx1"/>
                </a:solidFill>
                <a:latin typeface="Calibri" panose="020F0502020204030204"/>
                <a:cs typeface="Arial" panose="020B0604020202020204" pitchFamily="34" charset="0"/>
              </a:rPr>
              <a:t>10</a:t>
            </a: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7CDBB101-2D33-3702-7490-F91482E5D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65" y="70960"/>
            <a:ext cx="1665536" cy="817153"/>
          </a:xfrm>
          <a:prstGeom prst="rect">
            <a:avLst/>
          </a:prstGeom>
        </p:spPr>
      </p:pic>
      <p:pic>
        <p:nvPicPr>
          <p:cNvPr id="23" name="VID-20230611-WA0008">
            <a:hlinkClick r:id="" action="ppaction://media"/>
            <a:extLst>
              <a:ext uri="{FF2B5EF4-FFF2-40B4-BE49-F238E27FC236}">
                <a16:creationId xmlns:a16="http://schemas.microsoft.com/office/drawing/2014/main" id="{37E98B83-FDBC-E073-21C9-C55CBCEAC9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t="4466" b="6611"/>
          <a:stretch/>
        </p:blipFill>
        <p:spPr>
          <a:xfrm>
            <a:off x="5993433" y="447040"/>
            <a:ext cx="3375621" cy="5354320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145349F-9B06-4691-30F8-6A32E2F24A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6685" y="70960"/>
            <a:ext cx="924489" cy="7587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047804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accel="20000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1" dur="316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5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0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39" grpId="0" animBg="1"/>
      <p:bldP spid="43" grpId="0" animBg="1"/>
      <p:bldP spid="46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תמונה 14">
            <a:extLst>
              <a:ext uri="{FF2B5EF4-FFF2-40B4-BE49-F238E27FC236}">
                <a16:creationId xmlns:a16="http://schemas.microsoft.com/office/drawing/2014/main" id="{9569B7F7-312F-9BD2-21C9-4FAC25D0F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53" y="5184659"/>
            <a:ext cx="2749534" cy="1353429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6BCDF04B-6C2B-E1B8-AB73-0FF674639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1771" y="4753821"/>
            <a:ext cx="1530229" cy="1749704"/>
          </a:xfrm>
          <a:prstGeom prst="rect">
            <a:avLst/>
          </a:prstGeom>
        </p:spPr>
      </p:pic>
      <p:grpSp>
        <p:nvGrpSpPr>
          <p:cNvPr id="3" name="Group 40">
            <a:extLst>
              <a:ext uri="{FF2B5EF4-FFF2-40B4-BE49-F238E27FC236}">
                <a16:creationId xmlns:a16="http://schemas.microsoft.com/office/drawing/2014/main" id="{0A6EB717-C945-46B2-B6CE-0718060096F4}"/>
              </a:ext>
            </a:extLst>
          </p:cNvPr>
          <p:cNvGrpSpPr/>
          <p:nvPr/>
        </p:nvGrpSpPr>
        <p:grpSpPr>
          <a:xfrm>
            <a:off x="80384" y="5679856"/>
            <a:ext cx="12192000" cy="1200141"/>
            <a:chOff x="0" y="-350837"/>
            <a:chExt cx="12023725" cy="2889251"/>
          </a:xfrm>
        </p:grpSpPr>
        <p:sp>
          <p:nvSpPr>
            <p:cNvPr id="4" name="Freeform 395">
              <a:extLst>
                <a:ext uri="{FF2B5EF4-FFF2-40B4-BE49-F238E27FC236}">
                  <a16:creationId xmlns:a16="http://schemas.microsoft.com/office/drawing/2014/main" id="{B27988A3-B155-9B43-1106-30FC9EF90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350837"/>
              <a:ext cx="12023725" cy="2889250"/>
            </a:xfrm>
            <a:custGeom>
              <a:avLst/>
              <a:gdLst>
                <a:gd name="T0" fmla="*/ 2197 w 4005"/>
                <a:gd name="T1" fmla="*/ 148 h 960"/>
                <a:gd name="T2" fmla="*/ 820 w 4005"/>
                <a:gd name="T3" fmla="*/ 539 h 960"/>
                <a:gd name="T4" fmla="*/ 0 w 4005"/>
                <a:gd name="T5" fmla="*/ 461 h 960"/>
                <a:gd name="T6" fmla="*/ 0 w 4005"/>
                <a:gd name="T7" fmla="*/ 960 h 960"/>
                <a:gd name="T8" fmla="*/ 4005 w 4005"/>
                <a:gd name="T9" fmla="*/ 960 h 960"/>
                <a:gd name="T10" fmla="*/ 4005 w 4005"/>
                <a:gd name="T11" fmla="*/ 560 h 960"/>
                <a:gd name="T12" fmla="*/ 2197 w 4005"/>
                <a:gd name="T13" fmla="*/ 14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5" h="960">
                  <a:moveTo>
                    <a:pt x="2197" y="148"/>
                  </a:moveTo>
                  <a:cubicBezTo>
                    <a:pt x="1757" y="0"/>
                    <a:pt x="1445" y="432"/>
                    <a:pt x="820" y="539"/>
                  </a:cubicBezTo>
                  <a:cubicBezTo>
                    <a:pt x="475" y="598"/>
                    <a:pt x="188" y="532"/>
                    <a:pt x="0" y="461"/>
                  </a:cubicBezTo>
                  <a:cubicBezTo>
                    <a:pt x="0" y="960"/>
                    <a:pt x="0" y="960"/>
                    <a:pt x="0" y="960"/>
                  </a:cubicBezTo>
                  <a:cubicBezTo>
                    <a:pt x="4005" y="960"/>
                    <a:pt x="4005" y="960"/>
                    <a:pt x="4005" y="960"/>
                  </a:cubicBezTo>
                  <a:cubicBezTo>
                    <a:pt x="4005" y="560"/>
                    <a:pt x="4005" y="560"/>
                    <a:pt x="4005" y="560"/>
                  </a:cubicBezTo>
                  <a:cubicBezTo>
                    <a:pt x="3492" y="752"/>
                    <a:pt x="2578" y="275"/>
                    <a:pt x="2197" y="148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396">
              <a:extLst>
                <a:ext uri="{FF2B5EF4-FFF2-40B4-BE49-F238E27FC236}">
                  <a16:creationId xmlns:a16="http://schemas.microsoft.com/office/drawing/2014/main" id="{A0ECCBB1-B755-27E0-B523-6399DE28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2176"/>
              <a:ext cx="12023725" cy="1646238"/>
            </a:xfrm>
            <a:custGeom>
              <a:avLst/>
              <a:gdLst>
                <a:gd name="T0" fmla="*/ 2726 w 4005"/>
                <a:gd name="T1" fmla="*/ 186 h 547"/>
                <a:gd name="T2" fmla="*/ 559 w 4005"/>
                <a:gd name="T3" fmla="*/ 7 h 547"/>
                <a:gd name="T4" fmla="*/ 0 w 4005"/>
                <a:gd name="T5" fmla="*/ 127 h 547"/>
                <a:gd name="T6" fmla="*/ 0 w 4005"/>
                <a:gd name="T7" fmla="*/ 547 h 547"/>
                <a:gd name="T8" fmla="*/ 4005 w 4005"/>
                <a:gd name="T9" fmla="*/ 547 h 547"/>
                <a:gd name="T10" fmla="*/ 4005 w 4005"/>
                <a:gd name="T11" fmla="*/ 29 h 547"/>
                <a:gd name="T12" fmla="*/ 2726 w 4005"/>
                <a:gd name="T13" fmla="*/ 186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5" h="547">
                  <a:moveTo>
                    <a:pt x="2726" y="186"/>
                  </a:moveTo>
                  <a:cubicBezTo>
                    <a:pt x="1802" y="460"/>
                    <a:pt x="829" y="7"/>
                    <a:pt x="559" y="7"/>
                  </a:cubicBezTo>
                  <a:cubicBezTo>
                    <a:pt x="348" y="7"/>
                    <a:pt x="169" y="120"/>
                    <a:pt x="0" y="127"/>
                  </a:cubicBezTo>
                  <a:cubicBezTo>
                    <a:pt x="0" y="547"/>
                    <a:pt x="0" y="547"/>
                    <a:pt x="0" y="547"/>
                  </a:cubicBezTo>
                  <a:cubicBezTo>
                    <a:pt x="4005" y="547"/>
                    <a:pt x="4005" y="547"/>
                    <a:pt x="4005" y="547"/>
                  </a:cubicBezTo>
                  <a:cubicBezTo>
                    <a:pt x="4005" y="29"/>
                    <a:pt x="4005" y="29"/>
                    <a:pt x="4005" y="29"/>
                  </a:cubicBezTo>
                  <a:cubicBezTo>
                    <a:pt x="3781" y="0"/>
                    <a:pt x="3353" y="0"/>
                    <a:pt x="2726" y="18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תמונה 5">
            <a:extLst>
              <a:ext uri="{FF2B5EF4-FFF2-40B4-BE49-F238E27FC236}">
                <a16:creationId xmlns:a16="http://schemas.microsoft.com/office/drawing/2014/main" id="{F9529AB5-B557-F77A-2EE5-51332C588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6080" y="53880"/>
            <a:ext cx="1665536" cy="921008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F82C4DB7-0045-0FB3-072A-DB84B0D51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9729" y="1399772"/>
            <a:ext cx="679119" cy="622068"/>
          </a:xfrm>
          <a:prstGeom prst="rect">
            <a:avLst/>
          </a:prstGeom>
        </p:spPr>
      </p:pic>
      <p:sp>
        <p:nvSpPr>
          <p:cNvPr id="14" name="מלבן 13">
            <a:extLst>
              <a:ext uri="{FF2B5EF4-FFF2-40B4-BE49-F238E27FC236}">
                <a16:creationId xmlns:a16="http://schemas.microsoft.com/office/drawing/2014/main" id="{107C7E04-F0F8-8B8E-C49F-53DB75F9F97E}"/>
              </a:ext>
            </a:extLst>
          </p:cNvPr>
          <p:cNvSpPr/>
          <p:nvPr/>
        </p:nvSpPr>
        <p:spPr>
          <a:xfrm>
            <a:off x="8810330" y="1491212"/>
            <a:ext cx="178939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על המערכת</a:t>
            </a:r>
            <a:endParaRPr lang="he-IL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9EC87D1-6327-754C-B087-1291E958021F}"/>
              </a:ext>
            </a:extLst>
          </p:cNvPr>
          <p:cNvSpPr txBox="1"/>
          <p:nvPr/>
        </p:nvSpPr>
        <p:spPr>
          <a:xfrm>
            <a:off x="554608" y="2266944"/>
            <a:ext cx="10448930" cy="153888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he-IL" sz="2000" dirty="0">
                <a:latin typeface="Arial" panose="020B0604020202020204" pitchFamily="34" charset="0"/>
                <a:cs typeface="Arial" panose="020B0604020202020204" pitchFamily="34" charset="0"/>
              </a:rPr>
              <a:t>הפרויקט שלנו הוא ליצור אפליקציה שמעבדת תמונת קלט ועל ידי שימוש בקטלוג אסטרונומיים מסווגת את האובייקטים שבתמונה שזוהו ומחזירה תמונה עם שמות הכוכבים בתמונה</a:t>
            </a:r>
          </a:p>
          <a:p>
            <a:pPr algn="r"/>
            <a:br>
              <a:rPr lang="he-IL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CE2FCB85-B27D-7FB7-DC5C-2CA736357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4331" y="4322151"/>
            <a:ext cx="980698" cy="882628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DFC62EA7-24F7-CB9E-7D52-961D292A2E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8730" y="4496573"/>
            <a:ext cx="828589" cy="882628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F3C875C5-9648-2068-AF71-56368BA17C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957" y="4461460"/>
            <a:ext cx="840819" cy="882628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14EE9C8A-4FCF-C4B4-B3F0-27B9283AAC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5648" y="4426348"/>
            <a:ext cx="1000977" cy="952853"/>
          </a:xfrm>
          <a:prstGeom prst="rect">
            <a:avLst/>
          </a:prstGeom>
        </p:spPr>
      </p:pic>
      <p:sp>
        <p:nvSpPr>
          <p:cNvPr id="8" name="מציין מיקום של תאריך 1">
            <a:extLst>
              <a:ext uri="{FF2B5EF4-FFF2-40B4-BE49-F238E27FC236}">
                <a16:creationId xmlns:a16="http://schemas.microsoft.com/office/drawing/2014/main" id="{56326376-712D-2688-93B5-F828E39DC3BD}"/>
              </a:ext>
            </a:extLst>
          </p:cNvPr>
          <p:cNvSpPr txBox="1">
            <a:spLocks/>
          </p:cNvSpPr>
          <p:nvPr/>
        </p:nvSpPr>
        <p:spPr>
          <a:xfrm>
            <a:off x="5779073" y="6486788"/>
            <a:ext cx="380648" cy="338642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defPPr>
              <a:defRPr lang="he-IL"/>
            </a:defPPr>
            <a:lvl1pPr algn="r" rtl="1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he-IL" sz="2000" b="1" dirty="0">
                <a:solidFill>
                  <a:schemeClr val="tx1"/>
                </a:solidFill>
                <a:latin typeface="Calibri" panose="020F0502020204030204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94F1362A-DCAA-9F02-6C4F-8596ECB02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65" y="70960"/>
            <a:ext cx="1665536" cy="817153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4B546A87-AB14-F9AE-C57D-2369A49ED7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4148" y="79179"/>
            <a:ext cx="924489" cy="7587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739187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1EC1E2C9-B2BB-4188-2054-12604E25E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40" t="11828" r="5912"/>
          <a:stretch/>
        </p:blipFill>
        <p:spPr>
          <a:xfrm>
            <a:off x="462777" y="4552177"/>
            <a:ext cx="1348154" cy="2251943"/>
          </a:xfrm>
          <a:prstGeom prst="rect">
            <a:avLst/>
          </a:prstGeom>
        </p:spPr>
      </p:pic>
      <p:grpSp>
        <p:nvGrpSpPr>
          <p:cNvPr id="3" name="Group 40">
            <a:extLst>
              <a:ext uri="{FF2B5EF4-FFF2-40B4-BE49-F238E27FC236}">
                <a16:creationId xmlns:a16="http://schemas.microsoft.com/office/drawing/2014/main" id="{0A6EB717-C945-46B2-B6CE-0718060096F4}"/>
              </a:ext>
            </a:extLst>
          </p:cNvPr>
          <p:cNvGrpSpPr/>
          <p:nvPr/>
        </p:nvGrpSpPr>
        <p:grpSpPr>
          <a:xfrm>
            <a:off x="0" y="5657859"/>
            <a:ext cx="12192000" cy="1200141"/>
            <a:chOff x="0" y="-350837"/>
            <a:chExt cx="12023725" cy="2889251"/>
          </a:xfrm>
        </p:grpSpPr>
        <p:sp>
          <p:nvSpPr>
            <p:cNvPr id="4" name="Freeform 395">
              <a:extLst>
                <a:ext uri="{FF2B5EF4-FFF2-40B4-BE49-F238E27FC236}">
                  <a16:creationId xmlns:a16="http://schemas.microsoft.com/office/drawing/2014/main" id="{B27988A3-B155-9B43-1106-30FC9EF90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350837"/>
              <a:ext cx="12023725" cy="2889250"/>
            </a:xfrm>
            <a:custGeom>
              <a:avLst/>
              <a:gdLst>
                <a:gd name="T0" fmla="*/ 2197 w 4005"/>
                <a:gd name="T1" fmla="*/ 148 h 960"/>
                <a:gd name="T2" fmla="*/ 820 w 4005"/>
                <a:gd name="T3" fmla="*/ 539 h 960"/>
                <a:gd name="T4" fmla="*/ 0 w 4005"/>
                <a:gd name="T5" fmla="*/ 461 h 960"/>
                <a:gd name="T6" fmla="*/ 0 w 4005"/>
                <a:gd name="T7" fmla="*/ 960 h 960"/>
                <a:gd name="T8" fmla="*/ 4005 w 4005"/>
                <a:gd name="T9" fmla="*/ 960 h 960"/>
                <a:gd name="T10" fmla="*/ 4005 w 4005"/>
                <a:gd name="T11" fmla="*/ 560 h 960"/>
                <a:gd name="T12" fmla="*/ 2197 w 4005"/>
                <a:gd name="T13" fmla="*/ 14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5" h="960">
                  <a:moveTo>
                    <a:pt x="2197" y="148"/>
                  </a:moveTo>
                  <a:cubicBezTo>
                    <a:pt x="1757" y="0"/>
                    <a:pt x="1445" y="432"/>
                    <a:pt x="820" y="539"/>
                  </a:cubicBezTo>
                  <a:cubicBezTo>
                    <a:pt x="475" y="598"/>
                    <a:pt x="188" y="532"/>
                    <a:pt x="0" y="461"/>
                  </a:cubicBezTo>
                  <a:cubicBezTo>
                    <a:pt x="0" y="960"/>
                    <a:pt x="0" y="960"/>
                    <a:pt x="0" y="960"/>
                  </a:cubicBezTo>
                  <a:cubicBezTo>
                    <a:pt x="4005" y="960"/>
                    <a:pt x="4005" y="960"/>
                    <a:pt x="4005" y="960"/>
                  </a:cubicBezTo>
                  <a:cubicBezTo>
                    <a:pt x="4005" y="560"/>
                    <a:pt x="4005" y="560"/>
                    <a:pt x="4005" y="560"/>
                  </a:cubicBezTo>
                  <a:cubicBezTo>
                    <a:pt x="3492" y="752"/>
                    <a:pt x="2578" y="275"/>
                    <a:pt x="2197" y="148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396">
              <a:extLst>
                <a:ext uri="{FF2B5EF4-FFF2-40B4-BE49-F238E27FC236}">
                  <a16:creationId xmlns:a16="http://schemas.microsoft.com/office/drawing/2014/main" id="{A0ECCBB1-B755-27E0-B523-6399DE28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2176"/>
              <a:ext cx="12023725" cy="1646238"/>
            </a:xfrm>
            <a:custGeom>
              <a:avLst/>
              <a:gdLst>
                <a:gd name="T0" fmla="*/ 2726 w 4005"/>
                <a:gd name="T1" fmla="*/ 186 h 547"/>
                <a:gd name="T2" fmla="*/ 559 w 4005"/>
                <a:gd name="T3" fmla="*/ 7 h 547"/>
                <a:gd name="T4" fmla="*/ 0 w 4005"/>
                <a:gd name="T5" fmla="*/ 127 h 547"/>
                <a:gd name="T6" fmla="*/ 0 w 4005"/>
                <a:gd name="T7" fmla="*/ 547 h 547"/>
                <a:gd name="T8" fmla="*/ 4005 w 4005"/>
                <a:gd name="T9" fmla="*/ 547 h 547"/>
                <a:gd name="T10" fmla="*/ 4005 w 4005"/>
                <a:gd name="T11" fmla="*/ 29 h 547"/>
                <a:gd name="T12" fmla="*/ 2726 w 4005"/>
                <a:gd name="T13" fmla="*/ 186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5" h="547">
                  <a:moveTo>
                    <a:pt x="2726" y="186"/>
                  </a:moveTo>
                  <a:cubicBezTo>
                    <a:pt x="1802" y="460"/>
                    <a:pt x="829" y="7"/>
                    <a:pt x="559" y="7"/>
                  </a:cubicBezTo>
                  <a:cubicBezTo>
                    <a:pt x="348" y="7"/>
                    <a:pt x="169" y="120"/>
                    <a:pt x="0" y="127"/>
                  </a:cubicBezTo>
                  <a:cubicBezTo>
                    <a:pt x="0" y="547"/>
                    <a:pt x="0" y="547"/>
                    <a:pt x="0" y="547"/>
                  </a:cubicBezTo>
                  <a:cubicBezTo>
                    <a:pt x="4005" y="547"/>
                    <a:pt x="4005" y="547"/>
                    <a:pt x="4005" y="547"/>
                  </a:cubicBezTo>
                  <a:cubicBezTo>
                    <a:pt x="4005" y="29"/>
                    <a:pt x="4005" y="29"/>
                    <a:pt x="4005" y="29"/>
                  </a:cubicBezTo>
                  <a:cubicBezTo>
                    <a:pt x="3781" y="0"/>
                    <a:pt x="3353" y="0"/>
                    <a:pt x="2726" y="18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תמונה 5">
            <a:extLst>
              <a:ext uri="{FF2B5EF4-FFF2-40B4-BE49-F238E27FC236}">
                <a16:creationId xmlns:a16="http://schemas.microsoft.com/office/drawing/2014/main" id="{F9529AB5-B557-F77A-2EE5-51332C588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080" y="53880"/>
            <a:ext cx="1665536" cy="921008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F82C4DB7-0045-0FB3-072A-DB84B0D51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9729" y="1399772"/>
            <a:ext cx="679119" cy="622068"/>
          </a:xfrm>
          <a:prstGeom prst="rect">
            <a:avLst/>
          </a:prstGeom>
        </p:spPr>
      </p:pic>
      <p:sp>
        <p:nvSpPr>
          <p:cNvPr id="14" name="מלבן 13">
            <a:extLst>
              <a:ext uri="{FF2B5EF4-FFF2-40B4-BE49-F238E27FC236}">
                <a16:creationId xmlns:a16="http://schemas.microsoft.com/office/drawing/2014/main" id="{107C7E04-F0F8-8B8E-C49F-53DB75F9F97E}"/>
              </a:ext>
            </a:extLst>
          </p:cNvPr>
          <p:cNvSpPr/>
          <p:nvPr/>
        </p:nvSpPr>
        <p:spPr>
          <a:xfrm>
            <a:off x="7599680" y="1491212"/>
            <a:ext cx="300004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תהליך בניית האפליקציה</a:t>
            </a:r>
            <a:endParaRPr lang="he-IL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7783CEC8-D5D9-B8D0-ABA7-DA7CDFB3B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785827">
            <a:off x="9718169" y="4726625"/>
            <a:ext cx="1455822" cy="1083201"/>
          </a:xfrm>
          <a:prstGeom prst="rect">
            <a:avLst/>
          </a:prstGeom>
        </p:spPr>
      </p:pic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A9794A1A-87BA-97F3-7D83-8F857ECB4EAB}"/>
              </a:ext>
            </a:extLst>
          </p:cNvPr>
          <p:cNvSpPr txBox="1">
            <a:spLocks/>
          </p:cNvSpPr>
          <p:nvPr/>
        </p:nvSpPr>
        <p:spPr>
          <a:xfrm>
            <a:off x="5779073" y="6486788"/>
            <a:ext cx="380648" cy="338642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defPPr>
              <a:defRPr lang="he-IL"/>
            </a:defPPr>
            <a:lvl1pPr algn="r" rtl="1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he-IL" sz="2000" b="1" dirty="0">
                <a:solidFill>
                  <a:schemeClr val="tx1"/>
                </a:solidFill>
                <a:latin typeface="Calibri" panose="020F0502020204030204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D171E2BC-9EE8-55A3-5337-C38FED1F4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65" y="70960"/>
            <a:ext cx="1665536" cy="817153"/>
          </a:xfrm>
          <a:prstGeom prst="rect">
            <a:avLst/>
          </a:prstGeom>
        </p:spPr>
      </p:pic>
      <p:sp>
        <p:nvSpPr>
          <p:cNvPr id="7" name="חץ: ימינה 6">
            <a:extLst>
              <a:ext uri="{FF2B5EF4-FFF2-40B4-BE49-F238E27FC236}">
                <a16:creationId xmlns:a16="http://schemas.microsoft.com/office/drawing/2014/main" id="{09089CB5-6A08-53A5-E838-D9752F94EF2F}"/>
              </a:ext>
            </a:extLst>
          </p:cNvPr>
          <p:cNvSpPr/>
          <p:nvPr/>
        </p:nvSpPr>
        <p:spPr>
          <a:xfrm>
            <a:off x="462777" y="2110200"/>
            <a:ext cx="2011680" cy="148863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 err="1"/>
              <a:t>איפיון</a:t>
            </a:r>
            <a:endParaRPr lang="he-IL" dirty="0"/>
          </a:p>
        </p:txBody>
      </p:sp>
      <p:sp>
        <p:nvSpPr>
          <p:cNvPr id="12" name="חץ: ימינה 11">
            <a:extLst>
              <a:ext uri="{FF2B5EF4-FFF2-40B4-BE49-F238E27FC236}">
                <a16:creationId xmlns:a16="http://schemas.microsoft.com/office/drawing/2014/main" id="{150F33C8-5FB1-6D85-FBA4-228D17870576}"/>
              </a:ext>
            </a:extLst>
          </p:cNvPr>
          <p:cNvSpPr/>
          <p:nvPr/>
        </p:nvSpPr>
        <p:spPr>
          <a:xfrm>
            <a:off x="3099667" y="2092960"/>
            <a:ext cx="2011680" cy="148863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/>
              <a:t>עיצוב</a:t>
            </a:r>
            <a:endParaRPr lang="he-IL" dirty="0"/>
          </a:p>
        </p:txBody>
      </p:sp>
      <p:sp>
        <p:nvSpPr>
          <p:cNvPr id="15" name="חץ: ימינה 14">
            <a:extLst>
              <a:ext uri="{FF2B5EF4-FFF2-40B4-BE49-F238E27FC236}">
                <a16:creationId xmlns:a16="http://schemas.microsoft.com/office/drawing/2014/main" id="{89AF2C41-DA88-C0FA-7520-4D16B25B5BDA}"/>
              </a:ext>
            </a:extLst>
          </p:cNvPr>
          <p:cNvSpPr/>
          <p:nvPr/>
        </p:nvSpPr>
        <p:spPr>
          <a:xfrm>
            <a:off x="6096000" y="2200385"/>
            <a:ext cx="2011680" cy="148863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DATABASE</a:t>
            </a:r>
            <a:endParaRPr lang="he-IL" dirty="0"/>
          </a:p>
        </p:txBody>
      </p:sp>
      <p:sp>
        <p:nvSpPr>
          <p:cNvPr id="16" name="חץ: ימינה 15">
            <a:extLst>
              <a:ext uri="{FF2B5EF4-FFF2-40B4-BE49-F238E27FC236}">
                <a16:creationId xmlns:a16="http://schemas.microsoft.com/office/drawing/2014/main" id="{4E0680C7-3441-2FEC-2F30-1B565CDE1908}"/>
              </a:ext>
            </a:extLst>
          </p:cNvPr>
          <p:cNvSpPr/>
          <p:nvPr/>
        </p:nvSpPr>
        <p:spPr>
          <a:xfrm>
            <a:off x="9183773" y="2221248"/>
            <a:ext cx="2011680" cy="148863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/>
              <a:t>פיתוח</a:t>
            </a:r>
            <a:endParaRPr lang="he-IL" dirty="0"/>
          </a:p>
        </p:txBody>
      </p:sp>
      <p:sp>
        <p:nvSpPr>
          <p:cNvPr id="17" name="חץ: ימינה 16">
            <a:extLst>
              <a:ext uri="{FF2B5EF4-FFF2-40B4-BE49-F238E27FC236}">
                <a16:creationId xmlns:a16="http://schemas.microsoft.com/office/drawing/2014/main" id="{978BA0B4-8D44-2CAE-E5AE-80E443A93FFE}"/>
              </a:ext>
            </a:extLst>
          </p:cNvPr>
          <p:cNvSpPr/>
          <p:nvPr/>
        </p:nvSpPr>
        <p:spPr>
          <a:xfrm>
            <a:off x="3189373" y="4115343"/>
            <a:ext cx="2011680" cy="148863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/>
              <a:t>בדיקת איכות</a:t>
            </a:r>
            <a:endParaRPr lang="he-IL" dirty="0"/>
          </a:p>
        </p:txBody>
      </p:sp>
      <p:sp>
        <p:nvSpPr>
          <p:cNvPr id="18" name="חץ: ימינה 17">
            <a:extLst>
              <a:ext uri="{FF2B5EF4-FFF2-40B4-BE49-F238E27FC236}">
                <a16:creationId xmlns:a16="http://schemas.microsoft.com/office/drawing/2014/main" id="{342166A7-EA53-3889-13C4-8302F266404A}"/>
              </a:ext>
            </a:extLst>
          </p:cNvPr>
          <p:cNvSpPr/>
          <p:nvPr/>
        </p:nvSpPr>
        <p:spPr>
          <a:xfrm>
            <a:off x="6159721" y="4065351"/>
            <a:ext cx="2011680" cy="148863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b="1" dirty="0"/>
              <a:t>השקת האפליקציה</a:t>
            </a:r>
            <a:endParaRPr lang="he-IL" dirty="0"/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C4350798-D039-8D54-EC06-1EE0E24CBD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4148" y="79179"/>
            <a:ext cx="924489" cy="7587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6517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7" grpId="0" animBg="1"/>
      <p:bldP spid="12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d you ever wonder how a Database really works ? | Nightborn - Digital  Application Agency - Brussels">
            <a:extLst>
              <a:ext uri="{FF2B5EF4-FFF2-40B4-BE49-F238E27FC236}">
                <a16:creationId xmlns:a16="http://schemas.microsoft.com/office/drawing/2014/main" id="{35DE4068-2517-6E7B-E931-F01849BD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898" y="478334"/>
            <a:ext cx="7053849" cy="185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9569B7F7-312F-9BD2-21C9-4FAC25D0F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53" y="5184659"/>
            <a:ext cx="2749534" cy="1353429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6BCDF04B-6C2B-E1B8-AB73-0FF674639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1771" y="4753821"/>
            <a:ext cx="1530229" cy="1749704"/>
          </a:xfrm>
          <a:prstGeom prst="rect">
            <a:avLst/>
          </a:prstGeom>
        </p:spPr>
      </p:pic>
      <p:grpSp>
        <p:nvGrpSpPr>
          <p:cNvPr id="3" name="Group 40">
            <a:extLst>
              <a:ext uri="{FF2B5EF4-FFF2-40B4-BE49-F238E27FC236}">
                <a16:creationId xmlns:a16="http://schemas.microsoft.com/office/drawing/2014/main" id="{0A6EB717-C945-46B2-B6CE-0718060096F4}"/>
              </a:ext>
            </a:extLst>
          </p:cNvPr>
          <p:cNvGrpSpPr/>
          <p:nvPr/>
        </p:nvGrpSpPr>
        <p:grpSpPr>
          <a:xfrm>
            <a:off x="80384" y="5679856"/>
            <a:ext cx="12192000" cy="1200141"/>
            <a:chOff x="0" y="-350837"/>
            <a:chExt cx="12023725" cy="2889251"/>
          </a:xfrm>
        </p:grpSpPr>
        <p:sp>
          <p:nvSpPr>
            <p:cNvPr id="4" name="Freeform 395">
              <a:extLst>
                <a:ext uri="{FF2B5EF4-FFF2-40B4-BE49-F238E27FC236}">
                  <a16:creationId xmlns:a16="http://schemas.microsoft.com/office/drawing/2014/main" id="{B27988A3-B155-9B43-1106-30FC9EF90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350837"/>
              <a:ext cx="12023725" cy="2889250"/>
            </a:xfrm>
            <a:custGeom>
              <a:avLst/>
              <a:gdLst>
                <a:gd name="T0" fmla="*/ 2197 w 4005"/>
                <a:gd name="T1" fmla="*/ 148 h 960"/>
                <a:gd name="T2" fmla="*/ 820 w 4005"/>
                <a:gd name="T3" fmla="*/ 539 h 960"/>
                <a:gd name="T4" fmla="*/ 0 w 4005"/>
                <a:gd name="T5" fmla="*/ 461 h 960"/>
                <a:gd name="T6" fmla="*/ 0 w 4005"/>
                <a:gd name="T7" fmla="*/ 960 h 960"/>
                <a:gd name="T8" fmla="*/ 4005 w 4005"/>
                <a:gd name="T9" fmla="*/ 960 h 960"/>
                <a:gd name="T10" fmla="*/ 4005 w 4005"/>
                <a:gd name="T11" fmla="*/ 560 h 960"/>
                <a:gd name="T12" fmla="*/ 2197 w 4005"/>
                <a:gd name="T13" fmla="*/ 14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5" h="960">
                  <a:moveTo>
                    <a:pt x="2197" y="148"/>
                  </a:moveTo>
                  <a:cubicBezTo>
                    <a:pt x="1757" y="0"/>
                    <a:pt x="1445" y="432"/>
                    <a:pt x="820" y="539"/>
                  </a:cubicBezTo>
                  <a:cubicBezTo>
                    <a:pt x="475" y="598"/>
                    <a:pt x="188" y="532"/>
                    <a:pt x="0" y="461"/>
                  </a:cubicBezTo>
                  <a:cubicBezTo>
                    <a:pt x="0" y="960"/>
                    <a:pt x="0" y="960"/>
                    <a:pt x="0" y="960"/>
                  </a:cubicBezTo>
                  <a:cubicBezTo>
                    <a:pt x="4005" y="960"/>
                    <a:pt x="4005" y="960"/>
                    <a:pt x="4005" y="960"/>
                  </a:cubicBezTo>
                  <a:cubicBezTo>
                    <a:pt x="4005" y="560"/>
                    <a:pt x="4005" y="560"/>
                    <a:pt x="4005" y="560"/>
                  </a:cubicBezTo>
                  <a:cubicBezTo>
                    <a:pt x="3492" y="752"/>
                    <a:pt x="2578" y="275"/>
                    <a:pt x="2197" y="148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396">
              <a:extLst>
                <a:ext uri="{FF2B5EF4-FFF2-40B4-BE49-F238E27FC236}">
                  <a16:creationId xmlns:a16="http://schemas.microsoft.com/office/drawing/2014/main" id="{A0ECCBB1-B755-27E0-B523-6399DE28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2176"/>
              <a:ext cx="12023725" cy="1646238"/>
            </a:xfrm>
            <a:custGeom>
              <a:avLst/>
              <a:gdLst>
                <a:gd name="T0" fmla="*/ 2726 w 4005"/>
                <a:gd name="T1" fmla="*/ 186 h 547"/>
                <a:gd name="T2" fmla="*/ 559 w 4005"/>
                <a:gd name="T3" fmla="*/ 7 h 547"/>
                <a:gd name="T4" fmla="*/ 0 w 4005"/>
                <a:gd name="T5" fmla="*/ 127 h 547"/>
                <a:gd name="T6" fmla="*/ 0 w 4005"/>
                <a:gd name="T7" fmla="*/ 547 h 547"/>
                <a:gd name="T8" fmla="*/ 4005 w 4005"/>
                <a:gd name="T9" fmla="*/ 547 h 547"/>
                <a:gd name="T10" fmla="*/ 4005 w 4005"/>
                <a:gd name="T11" fmla="*/ 29 h 547"/>
                <a:gd name="T12" fmla="*/ 2726 w 4005"/>
                <a:gd name="T13" fmla="*/ 186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5" h="547">
                  <a:moveTo>
                    <a:pt x="2726" y="186"/>
                  </a:moveTo>
                  <a:cubicBezTo>
                    <a:pt x="1802" y="460"/>
                    <a:pt x="829" y="7"/>
                    <a:pt x="559" y="7"/>
                  </a:cubicBezTo>
                  <a:cubicBezTo>
                    <a:pt x="348" y="7"/>
                    <a:pt x="169" y="120"/>
                    <a:pt x="0" y="127"/>
                  </a:cubicBezTo>
                  <a:cubicBezTo>
                    <a:pt x="0" y="547"/>
                    <a:pt x="0" y="547"/>
                    <a:pt x="0" y="547"/>
                  </a:cubicBezTo>
                  <a:cubicBezTo>
                    <a:pt x="4005" y="547"/>
                    <a:pt x="4005" y="547"/>
                    <a:pt x="4005" y="547"/>
                  </a:cubicBezTo>
                  <a:cubicBezTo>
                    <a:pt x="4005" y="29"/>
                    <a:pt x="4005" y="29"/>
                    <a:pt x="4005" y="29"/>
                  </a:cubicBezTo>
                  <a:cubicBezTo>
                    <a:pt x="3781" y="0"/>
                    <a:pt x="3353" y="0"/>
                    <a:pt x="2726" y="18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תמונה 5">
            <a:extLst>
              <a:ext uri="{FF2B5EF4-FFF2-40B4-BE49-F238E27FC236}">
                <a16:creationId xmlns:a16="http://schemas.microsoft.com/office/drawing/2014/main" id="{F9529AB5-B557-F77A-2EE5-51332C588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6080" y="53880"/>
            <a:ext cx="1665536" cy="921008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F82C4DB7-0045-0FB3-072A-DB84B0D51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9729" y="1399772"/>
            <a:ext cx="679119" cy="622068"/>
          </a:xfrm>
          <a:prstGeom prst="rect">
            <a:avLst/>
          </a:prstGeom>
        </p:spPr>
      </p:pic>
      <p:sp>
        <p:nvSpPr>
          <p:cNvPr id="14" name="מלבן 13">
            <a:extLst>
              <a:ext uri="{FF2B5EF4-FFF2-40B4-BE49-F238E27FC236}">
                <a16:creationId xmlns:a16="http://schemas.microsoft.com/office/drawing/2014/main" id="{107C7E04-F0F8-8B8E-C49F-53DB75F9F97E}"/>
              </a:ext>
            </a:extLst>
          </p:cNvPr>
          <p:cNvSpPr/>
          <p:nvPr/>
        </p:nvSpPr>
        <p:spPr>
          <a:xfrm>
            <a:off x="8810330" y="1491212"/>
            <a:ext cx="178939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Database</a:t>
            </a:r>
            <a:endParaRPr lang="he-IL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8" name="מציין מיקום של תאריך 1">
            <a:extLst>
              <a:ext uri="{FF2B5EF4-FFF2-40B4-BE49-F238E27FC236}">
                <a16:creationId xmlns:a16="http://schemas.microsoft.com/office/drawing/2014/main" id="{56326376-712D-2688-93B5-F828E39DC3BD}"/>
              </a:ext>
            </a:extLst>
          </p:cNvPr>
          <p:cNvSpPr txBox="1">
            <a:spLocks/>
          </p:cNvSpPr>
          <p:nvPr/>
        </p:nvSpPr>
        <p:spPr>
          <a:xfrm>
            <a:off x="5779073" y="6486788"/>
            <a:ext cx="380648" cy="338642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defPPr>
              <a:defRPr lang="he-IL"/>
            </a:defPPr>
            <a:lvl1pPr algn="r" rtl="1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he-IL" sz="2000" b="1" dirty="0">
                <a:solidFill>
                  <a:schemeClr val="tx1"/>
                </a:solidFill>
                <a:latin typeface="Calibri" panose="020F0502020204030204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94F1362A-DCAA-9F02-6C4F-8596ECB02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65" y="70960"/>
            <a:ext cx="1665536" cy="817153"/>
          </a:xfrm>
          <a:prstGeom prst="rect">
            <a:avLst/>
          </a:prstGeom>
        </p:spPr>
      </p:pic>
      <p:sp>
        <p:nvSpPr>
          <p:cNvPr id="7" name="אליפסה 6">
            <a:extLst>
              <a:ext uri="{FF2B5EF4-FFF2-40B4-BE49-F238E27FC236}">
                <a16:creationId xmlns:a16="http://schemas.microsoft.com/office/drawing/2014/main" id="{CAE3B388-E98A-8261-9B74-9122B9BD2C52}"/>
              </a:ext>
            </a:extLst>
          </p:cNvPr>
          <p:cNvSpPr/>
          <p:nvPr/>
        </p:nvSpPr>
        <p:spPr>
          <a:xfrm>
            <a:off x="8290560" y="2021840"/>
            <a:ext cx="1952330" cy="12001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 err="1">
                <a:solidFill>
                  <a:srgbClr val="ECECF1"/>
                </a:solidFill>
                <a:effectLst/>
                <a:latin typeface="Söhne"/>
              </a:rPr>
              <a:t>stellarium</a:t>
            </a:r>
            <a:endParaRPr lang="he-IL" dirty="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5350CE81-F720-5A66-577A-BEC5E0CD2795}"/>
              </a:ext>
            </a:extLst>
          </p:cNvPr>
          <p:cNvSpPr/>
          <p:nvPr/>
        </p:nvSpPr>
        <p:spPr>
          <a:xfrm>
            <a:off x="5415280" y="2828929"/>
            <a:ext cx="1952330" cy="12001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altLang="he-IL" dirty="0" err="1">
                <a:solidFill>
                  <a:srgbClr val="ECECF1"/>
                </a:solidFill>
                <a:latin typeface="Söhne"/>
              </a:rPr>
              <a:t>Gaia</a:t>
            </a:r>
            <a:endParaRPr lang="he-IL" dirty="0"/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454683F4-FBB9-9C37-73B2-90CFA9E73556}"/>
              </a:ext>
            </a:extLst>
          </p:cNvPr>
          <p:cNvSpPr/>
          <p:nvPr/>
        </p:nvSpPr>
        <p:spPr>
          <a:xfrm>
            <a:off x="1429341" y="1814148"/>
            <a:ext cx="1952330" cy="12001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Hipparcos</a:t>
            </a:r>
            <a:endParaRPr lang="en-US" dirty="0"/>
          </a:p>
        </p:txBody>
      </p:sp>
      <p:sp>
        <p:nvSpPr>
          <p:cNvPr id="17" name="אליפסה 16">
            <a:extLst>
              <a:ext uri="{FF2B5EF4-FFF2-40B4-BE49-F238E27FC236}">
                <a16:creationId xmlns:a16="http://schemas.microsoft.com/office/drawing/2014/main" id="{053D2B49-F313-3192-4D06-DCB4A05E5F90}"/>
              </a:ext>
            </a:extLst>
          </p:cNvPr>
          <p:cNvSpPr/>
          <p:nvPr/>
        </p:nvSpPr>
        <p:spPr>
          <a:xfrm>
            <a:off x="2245360" y="4093067"/>
            <a:ext cx="1952330" cy="12001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simbad</a:t>
            </a:r>
            <a:endParaRPr lang="he-IL" dirty="0"/>
          </a:p>
        </p:txBody>
      </p:sp>
      <p:sp>
        <p:nvSpPr>
          <p:cNvPr id="19" name="אליפסה 18">
            <a:extLst>
              <a:ext uri="{FF2B5EF4-FFF2-40B4-BE49-F238E27FC236}">
                <a16:creationId xmlns:a16="http://schemas.microsoft.com/office/drawing/2014/main" id="{40062755-F31D-5EBF-DFA8-A6EB23B3037B}"/>
              </a:ext>
            </a:extLst>
          </p:cNvPr>
          <p:cNvSpPr/>
          <p:nvPr/>
        </p:nvSpPr>
        <p:spPr>
          <a:xfrm>
            <a:off x="8000817" y="4557482"/>
            <a:ext cx="1952330" cy="12001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 err="1">
                <a:solidFill>
                  <a:srgbClr val="ECECF1"/>
                </a:solidFill>
                <a:effectLst/>
                <a:latin typeface="Söhne"/>
              </a:rPr>
              <a:t>astrocats</a:t>
            </a:r>
            <a:endParaRPr lang="he-IL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036534A1-E0A7-86FA-181E-7F4698F2CC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4148" y="79179"/>
            <a:ext cx="924489" cy="7587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914536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7" grpId="0" animBg="1"/>
      <p:bldP spid="10" grpId="0" animBg="1"/>
      <p:bldP spid="11" grpId="0" animBg="1"/>
      <p:bldP spid="17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0A6EB717-C945-46B2-B6CE-0718060096F4}"/>
              </a:ext>
            </a:extLst>
          </p:cNvPr>
          <p:cNvGrpSpPr/>
          <p:nvPr/>
        </p:nvGrpSpPr>
        <p:grpSpPr>
          <a:xfrm>
            <a:off x="0" y="5625289"/>
            <a:ext cx="12192000" cy="1200141"/>
            <a:chOff x="0" y="-350837"/>
            <a:chExt cx="12023725" cy="2889251"/>
          </a:xfrm>
        </p:grpSpPr>
        <p:sp>
          <p:nvSpPr>
            <p:cNvPr id="4" name="Freeform 395">
              <a:extLst>
                <a:ext uri="{FF2B5EF4-FFF2-40B4-BE49-F238E27FC236}">
                  <a16:creationId xmlns:a16="http://schemas.microsoft.com/office/drawing/2014/main" id="{B27988A3-B155-9B43-1106-30FC9EF90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350837"/>
              <a:ext cx="12023725" cy="2889250"/>
            </a:xfrm>
            <a:custGeom>
              <a:avLst/>
              <a:gdLst>
                <a:gd name="T0" fmla="*/ 2197 w 4005"/>
                <a:gd name="T1" fmla="*/ 148 h 960"/>
                <a:gd name="T2" fmla="*/ 820 w 4005"/>
                <a:gd name="T3" fmla="*/ 539 h 960"/>
                <a:gd name="T4" fmla="*/ 0 w 4005"/>
                <a:gd name="T5" fmla="*/ 461 h 960"/>
                <a:gd name="T6" fmla="*/ 0 w 4005"/>
                <a:gd name="T7" fmla="*/ 960 h 960"/>
                <a:gd name="T8" fmla="*/ 4005 w 4005"/>
                <a:gd name="T9" fmla="*/ 960 h 960"/>
                <a:gd name="T10" fmla="*/ 4005 w 4005"/>
                <a:gd name="T11" fmla="*/ 560 h 960"/>
                <a:gd name="T12" fmla="*/ 2197 w 4005"/>
                <a:gd name="T13" fmla="*/ 14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5" h="960">
                  <a:moveTo>
                    <a:pt x="2197" y="148"/>
                  </a:moveTo>
                  <a:cubicBezTo>
                    <a:pt x="1757" y="0"/>
                    <a:pt x="1445" y="432"/>
                    <a:pt x="820" y="539"/>
                  </a:cubicBezTo>
                  <a:cubicBezTo>
                    <a:pt x="475" y="598"/>
                    <a:pt x="188" y="532"/>
                    <a:pt x="0" y="461"/>
                  </a:cubicBezTo>
                  <a:cubicBezTo>
                    <a:pt x="0" y="960"/>
                    <a:pt x="0" y="960"/>
                    <a:pt x="0" y="960"/>
                  </a:cubicBezTo>
                  <a:cubicBezTo>
                    <a:pt x="4005" y="960"/>
                    <a:pt x="4005" y="960"/>
                    <a:pt x="4005" y="960"/>
                  </a:cubicBezTo>
                  <a:cubicBezTo>
                    <a:pt x="4005" y="560"/>
                    <a:pt x="4005" y="560"/>
                    <a:pt x="4005" y="560"/>
                  </a:cubicBezTo>
                  <a:cubicBezTo>
                    <a:pt x="3492" y="752"/>
                    <a:pt x="2578" y="275"/>
                    <a:pt x="2197" y="148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396">
              <a:extLst>
                <a:ext uri="{FF2B5EF4-FFF2-40B4-BE49-F238E27FC236}">
                  <a16:creationId xmlns:a16="http://schemas.microsoft.com/office/drawing/2014/main" id="{A0ECCBB1-B755-27E0-B523-6399DE28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2176"/>
              <a:ext cx="12023725" cy="1646238"/>
            </a:xfrm>
            <a:custGeom>
              <a:avLst/>
              <a:gdLst>
                <a:gd name="T0" fmla="*/ 2726 w 4005"/>
                <a:gd name="T1" fmla="*/ 186 h 547"/>
                <a:gd name="T2" fmla="*/ 559 w 4005"/>
                <a:gd name="T3" fmla="*/ 7 h 547"/>
                <a:gd name="T4" fmla="*/ 0 w 4005"/>
                <a:gd name="T5" fmla="*/ 127 h 547"/>
                <a:gd name="T6" fmla="*/ 0 w 4005"/>
                <a:gd name="T7" fmla="*/ 547 h 547"/>
                <a:gd name="T8" fmla="*/ 4005 w 4005"/>
                <a:gd name="T9" fmla="*/ 547 h 547"/>
                <a:gd name="T10" fmla="*/ 4005 w 4005"/>
                <a:gd name="T11" fmla="*/ 29 h 547"/>
                <a:gd name="T12" fmla="*/ 2726 w 4005"/>
                <a:gd name="T13" fmla="*/ 186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5" h="547">
                  <a:moveTo>
                    <a:pt x="2726" y="186"/>
                  </a:moveTo>
                  <a:cubicBezTo>
                    <a:pt x="1802" y="460"/>
                    <a:pt x="829" y="7"/>
                    <a:pt x="559" y="7"/>
                  </a:cubicBezTo>
                  <a:cubicBezTo>
                    <a:pt x="348" y="7"/>
                    <a:pt x="169" y="120"/>
                    <a:pt x="0" y="127"/>
                  </a:cubicBezTo>
                  <a:cubicBezTo>
                    <a:pt x="0" y="547"/>
                    <a:pt x="0" y="547"/>
                    <a:pt x="0" y="547"/>
                  </a:cubicBezTo>
                  <a:cubicBezTo>
                    <a:pt x="4005" y="547"/>
                    <a:pt x="4005" y="547"/>
                    <a:pt x="4005" y="547"/>
                  </a:cubicBezTo>
                  <a:cubicBezTo>
                    <a:pt x="4005" y="29"/>
                    <a:pt x="4005" y="29"/>
                    <a:pt x="4005" y="29"/>
                  </a:cubicBezTo>
                  <a:cubicBezTo>
                    <a:pt x="3781" y="0"/>
                    <a:pt x="3353" y="0"/>
                    <a:pt x="2726" y="18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תמונה 5">
            <a:extLst>
              <a:ext uri="{FF2B5EF4-FFF2-40B4-BE49-F238E27FC236}">
                <a16:creationId xmlns:a16="http://schemas.microsoft.com/office/drawing/2014/main" id="{F9529AB5-B557-F77A-2EE5-51332C588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080" y="53880"/>
            <a:ext cx="1665536" cy="921008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F82C4DB7-0045-0FB3-072A-DB84B0D51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9729" y="1399772"/>
            <a:ext cx="679119" cy="622068"/>
          </a:xfrm>
          <a:prstGeom prst="rect">
            <a:avLst/>
          </a:prstGeom>
        </p:spPr>
      </p:pic>
      <p:sp>
        <p:nvSpPr>
          <p:cNvPr id="14" name="מלבן 13">
            <a:extLst>
              <a:ext uri="{FF2B5EF4-FFF2-40B4-BE49-F238E27FC236}">
                <a16:creationId xmlns:a16="http://schemas.microsoft.com/office/drawing/2014/main" id="{107C7E04-F0F8-8B8E-C49F-53DB75F9F97E}"/>
              </a:ext>
            </a:extLst>
          </p:cNvPr>
          <p:cNvSpPr/>
          <p:nvPr/>
        </p:nvSpPr>
        <p:spPr>
          <a:xfrm>
            <a:off x="8278799" y="1510751"/>
            <a:ext cx="300004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SIMBAD</a:t>
            </a:r>
            <a:endParaRPr lang="he-IL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ABF16D84-E8C6-8D05-C5FA-59744FB76E3F}"/>
              </a:ext>
            </a:extLst>
          </p:cNvPr>
          <p:cNvSpPr txBox="1"/>
          <p:nvPr/>
        </p:nvSpPr>
        <p:spPr>
          <a:xfrm>
            <a:off x="-113437" y="2324009"/>
            <a:ext cx="11278907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he-IL" dirty="0"/>
              <a:t>המאגר </a:t>
            </a:r>
            <a:r>
              <a:rPr lang="he-IL"/>
              <a:t>מידע הוקם </a:t>
            </a:r>
            <a:r>
              <a:rPr lang="he-IL" dirty="0"/>
              <a:t>בשנת 1972 על ידי </a:t>
            </a:r>
            <a:r>
              <a:rPr lang="en-US" dirty="0"/>
              <a:t> </a:t>
            </a:r>
            <a:r>
              <a:rPr lang="en-US" dirty="0" err="1"/>
              <a:t>sambad</a:t>
            </a:r>
            <a:r>
              <a:rPr lang="en-US" dirty="0"/>
              <a:t> </a:t>
            </a:r>
            <a:r>
              <a:rPr lang="he-IL" dirty="0"/>
              <a:t>המרכז הצרפתי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he-IL" dirty="0"/>
              <a:t>המאגר מכיל מידע על כוכבים, אובייקטים אסטרונומיים ומערכות גלקסיות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he-IL" dirty="0"/>
              <a:t> המאגר מכיל יותר מ10 מיליון כוכבים 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he-IL" dirty="0"/>
              <a:t>מתעדכן ומשתנה באופן רציף</a:t>
            </a: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4E3EF5F5-5FF3-B3E7-28B1-E0127540A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30569">
            <a:off x="2654348" y="227729"/>
            <a:ext cx="1685314" cy="1604712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9A58CCA0-6E0F-51F4-BCD1-408886775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201" y="5315340"/>
            <a:ext cx="1622162" cy="116957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6C36B16D-3992-1A3B-3480-4EE67A040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04470">
            <a:off x="805912" y="4623554"/>
            <a:ext cx="1660464" cy="1739192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4A796F10-DFA1-F5ED-12E1-F485980D3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972567">
            <a:off x="-31517" y="4767156"/>
            <a:ext cx="1497982" cy="1569007"/>
          </a:xfrm>
          <a:prstGeom prst="rect">
            <a:avLst/>
          </a:prstGeom>
        </p:spPr>
      </p:pic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7E6FB8FA-31BE-CA67-33DC-774A1F097ED1}"/>
              </a:ext>
            </a:extLst>
          </p:cNvPr>
          <p:cNvSpPr txBox="1">
            <a:spLocks/>
          </p:cNvSpPr>
          <p:nvPr/>
        </p:nvSpPr>
        <p:spPr>
          <a:xfrm>
            <a:off x="5779073" y="6486788"/>
            <a:ext cx="380648" cy="338642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defPPr>
              <a:defRPr lang="he-IL"/>
            </a:defPPr>
            <a:lvl1pPr algn="r" rtl="1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he-IL" sz="2000" b="1" dirty="0">
                <a:solidFill>
                  <a:schemeClr val="tx1"/>
                </a:solidFill>
                <a:latin typeface="Calibri" panose="020F0502020204030204"/>
                <a:cs typeface="Arial" panose="020B0604020202020204" pitchFamily="34" charset="0"/>
              </a:rPr>
              <a:t>5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096A4ADA-A86A-379A-8FC6-DEB93B0B50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65" y="70960"/>
            <a:ext cx="1665536" cy="81715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82C6EF9-BB65-408B-AF9F-E7E1FECF84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4148" y="79179"/>
            <a:ext cx="924489" cy="7587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634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0">
            <a:extLst>
              <a:ext uri="{FF2B5EF4-FFF2-40B4-BE49-F238E27FC236}">
                <a16:creationId xmlns:a16="http://schemas.microsoft.com/office/drawing/2014/main" id="{0A6EB717-C945-46B2-B6CE-0718060096F4}"/>
              </a:ext>
            </a:extLst>
          </p:cNvPr>
          <p:cNvGrpSpPr/>
          <p:nvPr/>
        </p:nvGrpSpPr>
        <p:grpSpPr>
          <a:xfrm>
            <a:off x="0" y="5625289"/>
            <a:ext cx="12192000" cy="1200141"/>
            <a:chOff x="0" y="-350837"/>
            <a:chExt cx="12023725" cy="2889251"/>
          </a:xfrm>
        </p:grpSpPr>
        <p:sp>
          <p:nvSpPr>
            <p:cNvPr id="4" name="Freeform 395">
              <a:extLst>
                <a:ext uri="{FF2B5EF4-FFF2-40B4-BE49-F238E27FC236}">
                  <a16:creationId xmlns:a16="http://schemas.microsoft.com/office/drawing/2014/main" id="{B27988A3-B155-9B43-1106-30FC9EF90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350837"/>
              <a:ext cx="12023725" cy="2889250"/>
            </a:xfrm>
            <a:custGeom>
              <a:avLst/>
              <a:gdLst>
                <a:gd name="T0" fmla="*/ 2197 w 4005"/>
                <a:gd name="T1" fmla="*/ 148 h 960"/>
                <a:gd name="T2" fmla="*/ 820 w 4005"/>
                <a:gd name="T3" fmla="*/ 539 h 960"/>
                <a:gd name="T4" fmla="*/ 0 w 4005"/>
                <a:gd name="T5" fmla="*/ 461 h 960"/>
                <a:gd name="T6" fmla="*/ 0 w 4005"/>
                <a:gd name="T7" fmla="*/ 960 h 960"/>
                <a:gd name="T8" fmla="*/ 4005 w 4005"/>
                <a:gd name="T9" fmla="*/ 960 h 960"/>
                <a:gd name="T10" fmla="*/ 4005 w 4005"/>
                <a:gd name="T11" fmla="*/ 560 h 960"/>
                <a:gd name="T12" fmla="*/ 2197 w 4005"/>
                <a:gd name="T13" fmla="*/ 14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5" h="960">
                  <a:moveTo>
                    <a:pt x="2197" y="148"/>
                  </a:moveTo>
                  <a:cubicBezTo>
                    <a:pt x="1757" y="0"/>
                    <a:pt x="1445" y="432"/>
                    <a:pt x="820" y="539"/>
                  </a:cubicBezTo>
                  <a:cubicBezTo>
                    <a:pt x="475" y="598"/>
                    <a:pt x="188" y="532"/>
                    <a:pt x="0" y="461"/>
                  </a:cubicBezTo>
                  <a:cubicBezTo>
                    <a:pt x="0" y="960"/>
                    <a:pt x="0" y="960"/>
                    <a:pt x="0" y="960"/>
                  </a:cubicBezTo>
                  <a:cubicBezTo>
                    <a:pt x="4005" y="960"/>
                    <a:pt x="4005" y="960"/>
                    <a:pt x="4005" y="960"/>
                  </a:cubicBezTo>
                  <a:cubicBezTo>
                    <a:pt x="4005" y="560"/>
                    <a:pt x="4005" y="560"/>
                    <a:pt x="4005" y="560"/>
                  </a:cubicBezTo>
                  <a:cubicBezTo>
                    <a:pt x="3492" y="752"/>
                    <a:pt x="2578" y="275"/>
                    <a:pt x="2197" y="148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396">
              <a:extLst>
                <a:ext uri="{FF2B5EF4-FFF2-40B4-BE49-F238E27FC236}">
                  <a16:creationId xmlns:a16="http://schemas.microsoft.com/office/drawing/2014/main" id="{A0ECCBB1-B755-27E0-B523-6399DE28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2176"/>
              <a:ext cx="12023725" cy="1646238"/>
            </a:xfrm>
            <a:custGeom>
              <a:avLst/>
              <a:gdLst>
                <a:gd name="T0" fmla="*/ 2726 w 4005"/>
                <a:gd name="T1" fmla="*/ 186 h 547"/>
                <a:gd name="T2" fmla="*/ 559 w 4005"/>
                <a:gd name="T3" fmla="*/ 7 h 547"/>
                <a:gd name="T4" fmla="*/ 0 w 4005"/>
                <a:gd name="T5" fmla="*/ 127 h 547"/>
                <a:gd name="T6" fmla="*/ 0 w 4005"/>
                <a:gd name="T7" fmla="*/ 547 h 547"/>
                <a:gd name="T8" fmla="*/ 4005 w 4005"/>
                <a:gd name="T9" fmla="*/ 547 h 547"/>
                <a:gd name="T10" fmla="*/ 4005 w 4005"/>
                <a:gd name="T11" fmla="*/ 29 h 547"/>
                <a:gd name="T12" fmla="*/ 2726 w 4005"/>
                <a:gd name="T13" fmla="*/ 186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5" h="547">
                  <a:moveTo>
                    <a:pt x="2726" y="186"/>
                  </a:moveTo>
                  <a:cubicBezTo>
                    <a:pt x="1802" y="460"/>
                    <a:pt x="829" y="7"/>
                    <a:pt x="559" y="7"/>
                  </a:cubicBezTo>
                  <a:cubicBezTo>
                    <a:pt x="348" y="7"/>
                    <a:pt x="169" y="120"/>
                    <a:pt x="0" y="127"/>
                  </a:cubicBezTo>
                  <a:cubicBezTo>
                    <a:pt x="0" y="547"/>
                    <a:pt x="0" y="547"/>
                    <a:pt x="0" y="547"/>
                  </a:cubicBezTo>
                  <a:cubicBezTo>
                    <a:pt x="4005" y="547"/>
                    <a:pt x="4005" y="547"/>
                    <a:pt x="4005" y="547"/>
                  </a:cubicBezTo>
                  <a:cubicBezTo>
                    <a:pt x="4005" y="29"/>
                    <a:pt x="4005" y="29"/>
                    <a:pt x="4005" y="29"/>
                  </a:cubicBezTo>
                  <a:cubicBezTo>
                    <a:pt x="3781" y="0"/>
                    <a:pt x="3353" y="0"/>
                    <a:pt x="2726" y="18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תמונה 5">
            <a:extLst>
              <a:ext uri="{FF2B5EF4-FFF2-40B4-BE49-F238E27FC236}">
                <a16:creationId xmlns:a16="http://schemas.microsoft.com/office/drawing/2014/main" id="{F9529AB5-B557-F77A-2EE5-51332C588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080" y="53880"/>
            <a:ext cx="1665536" cy="921008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F82C4DB7-0045-0FB3-072A-DB84B0D51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9729" y="1399772"/>
            <a:ext cx="679119" cy="622068"/>
          </a:xfrm>
          <a:prstGeom prst="rect">
            <a:avLst/>
          </a:prstGeom>
        </p:spPr>
      </p:pic>
      <p:sp>
        <p:nvSpPr>
          <p:cNvPr id="14" name="מלבן 13">
            <a:extLst>
              <a:ext uri="{FF2B5EF4-FFF2-40B4-BE49-F238E27FC236}">
                <a16:creationId xmlns:a16="http://schemas.microsoft.com/office/drawing/2014/main" id="{107C7E04-F0F8-8B8E-C49F-53DB75F9F97E}"/>
              </a:ext>
            </a:extLst>
          </p:cNvPr>
          <p:cNvSpPr/>
          <p:nvPr/>
        </p:nvSpPr>
        <p:spPr>
          <a:xfrm>
            <a:off x="8278799" y="1510751"/>
            <a:ext cx="300004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SIMBAD</a:t>
            </a:r>
            <a:endParaRPr lang="he-IL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9A58CCA0-6E0F-51F4-BCD1-408886775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267" y="5420521"/>
            <a:ext cx="1622162" cy="1169570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6C36B16D-3992-1A3B-3480-4EE67A040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04470">
            <a:off x="805912" y="4623554"/>
            <a:ext cx="1660464" cy="1739192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4A796F10-DFA1-F5ED-12E1-F485980D3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972567">
            <a:off x="-31517" y="4767156"/>
            <a:ext cx="1497982" cy="1569007"/>
          </a:xfrm>
          <a:prstGeom prst="rect">
            <a:avLst/>
          </a:prstGeom>
        </p:spPr>
      </p:pic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7E6FB8FA-31BE-CA67-33DC-774A1F097ED1}"/>
              </a:ext>
            </a:extLst>
          </p:cNvPr>
          <p:cNvSpPr txBox="1">
            <a:spLocks/>
          </p:cNvSpPr>
          <p:nvPr/>
        </p:nvSpPr>
        <p:spPr>
          <a:xfrm>
            <a:off x="5779073" y="6486788"/>
            <a:ext cx="380648" cy="338642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defPPr>
              <a:defRPr lang="he-IL"/>
            </a:defPPr>
            <a:lvl1pPr algn="r" rtl="1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he-IL" sz="2000" b="1" dirty="0">
                <a:solidFill>
                  <a:schemeClr val="tx1"/>
                </a:solidFill>
                <a:latin typeface="Calibri" panose="020F0502020204030204"/>
                <a:cs typeface="Arial" panose="020B0604020202020204" pitchFamily="34" charset="0"/>
              </a:rPr>
              <a:t>6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096A4ADA-A86A-379A-8FC6-DEB93B0B50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65" y="70960"/>
            <a:ext cx="1665536" cy="817153"/>
          </a:xfrm>
          <a:prstGeom prst="rect">
            <a:avLst/>
          </a:prstGeom>
        </p:spPr>
      </p:pic>
      <p:pic>
        <p:nvPicPr>
          <p:cNvPr id="7" name="תמונה 6" descr="תמונה שמכילה טקסט, צילום מסך, גופן, מספר&#10;&#10;התיאור נוצר באופן אוטומטי">
            <a:extLst>
              <a:ext uri="{FF2B5EF4-FFF2-40B4-BE49-F238E27FC236}">
                <a16:creationId xmlns:a16="http://schemas.microsoft.com/office/drawing/2014/main" id="{5B952269-5F22-2AD4-2108-195EC166B1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3339"/>
          <a:stretch/>
        </p:blipFill>
        <p:spPr>
          <a:xfrm>
            <a:off x="6096000" y="4412861"/>
            <a:ext cx="5978424" cy="22492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תמונה 8" descr="תמונה שמכילה טקסט, צילום מסך, תוכנה&#10;&#10;התיאור נוצר באופן אוטומטי">
            <a:extLst>
              <a:ext uri="{FF2B5EF4-FFF2-40B4-BE49-F238E27FC236}">
                <a16:creationId xmlns:a16="http://schemas.microsoft.com/office/drawing/2014/main" id="{D574C432-CDDD-5618-70DE-14C3335D1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371" y="1203201"/>
            <a:ext cx="7530362" cy="316153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6718BCA4-DD26-7724-A53E-1233C186C5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4148" y="79179"/>
            <a:ext cx="924489" cy="7587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6909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גל 9">
            <a:extLst>
              <a:ext uri="{FF2B5EF4-FFF2-40B4-BE49-F238E27FC236}">
                <a16:creationId xmlns:a16="http://schemas.microsoft.com/office/drawing/2014/main" id="{0B67BC79-DAE3-1EAD-B611-7ECF766890B3}"/>
              </a:ext>
            </a:extLst>
          </p:cNvPr>
          <p:cNvSpPr/>
          <p:nvPr/>
        </p:nvSpPr>
        <p:spPr>
          <a:xfrm>
            <a:off x="908521" y="4014701"/>
            <a:ext cx="2643200" cy="1850956"/>
          </a:xfrm>
          <a:prstGeom prst="wav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b="1" dirty="0"/>
              <a:t>סיום</a:t>
            </a:r>
          </a:p>
          <a:p>
            <a:pPr algn="ctr" rtl="1"/>
            <a:r>
              <a:rPr lang="he-IL" sz="1600" dirty="0"/>
              <a:t>להמיר את הקואורדינטות של כוכבים לקואורדינטות של פיקסלים בתמונה</a:t>
            </a: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20EF7AE9-0DD2-7687-B8A4-D34A09793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486" y="4888118"/>
            <a:ext cx="1414395" cy="1481456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F5BC8FA7-2E66-1EEF-BC10-1F559363B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807" y="4631025"/>
            <a:ext cx="1133529" cy="1543625"/>
          </a:xfrm>
          <a:prstGeom prst="rect">
            <a:avLst/>
          </a:prstGeom>
        </p:spPr>
      </p:pic>
      <p:grpSp>
        <p:nvGrpSpPr>
          <p:cNvPr id="3" name="Group 40">
            <a:extLst>
              <a:ext uri="{FF2B5EF4-FFF2-40B4-BE49-F238E27FC236}">
                <a16:creationId xmlns:a16="http://schemas.microsoft.com/office/drawing/2014/main" id="{0A6EB717-C945-46B2-B6CE-0718060096F4}"/>
              </a:ext>
            </a:extLst>
          </p:cNvPr>
          <p:cNvGrpSpPr/>
          <p:nvPr/>
        </p:nvGrpSpPr>
        <p:grpSpPr>
          <a:xfrm>
            <a:off x="0" y="5657859"/>
            <a:ext cx="12192000" cy="1200141"/>
            <a:chOff x="0" y="-350837"/>
            <a:chExt cx="12023725" cy="2889251"/>
          </a:xfrm>
        </p:grpSpPr>
        <p:sp>
          <p:nvSpPr>
            <p:cNvPr id="4" name="Freeform 395">
              <a:extLst>
                <a:ext uri="{FF2B5EF4-FFF2-40B4-BE49-F238E27FC236}">
                  <a16:creationId xmlns:a16="http://schemas.microsoft.com/office/drawing/2014/main" id="{B27988A3-B155-9B43-1106-30FC9EF90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350837"/>
              <a:ext cx="12023725" cy="2889250"/>
            </a:xfrm>
            <a:custGeom>
              <a:avLst/>
              <a:gdLst>
                <a:gd name="T0" fmla="*/ 2197 w 4005"/>
                <a:gd name="T1" fmla="*/ 148 h 960"/>
                <a:gd name="T2" fmla="*/ 820 w 4005"/>
                <a:gd name="T3" fmla="*/ 539 h 960"/>
                <a:gd name="T4" fmla="*/ 0 w 4005"/>
                <a:gd name="T5" fmla="*/ 461 h 960"/>
                <a:gd name="T6" fmla="*/ 0 w 4005"/>
                <a:gd name="T7" fmla="*/ 960 h 960"/>
                <a:gd name="T8" fmla="*/ 4005 w 4005"/>
                <a:gd name="T9" fmla="*/ 960 h 960"/>
                <a:gd name="T10" fmla="*/ 4005 w 4005"/>
                <a:gd name="T11" fmla="*/ 560 h 960"/>
                <a:gd name="T12" fmla="*/ 2197 w 4005"/>
                <a:gd name="T13" fmla="*/ 14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5" h="960">
                  <a:moveTo>
                    <a:pt x="2197" y="148"/>
                  </a:moveTo>
                  <a:cubicBezTo>
                    <a:pt x="1757" y="0"/>
                    <a:pt x="1445" y="432"/>
                    <a:pt x="820" y="539"/>
                  </a:cubicBezTo>
                  <a:cubicBezTo>
                    <a:pt x="475" y="598"/>
                    <a:pt x="188" y="532"/>
                    <a:pt x="0" y="461"/>
                  </a:cubicBezTo>
                  <a:cubicBezTo>
                    <a:pt x="0" y="960"/>
                    <a:pt x="0" y="960"/>
                    <a:pt x="0" y="960"/>
                  </a:cubicBezTo>
                  <a:cubicBezTo>
                    <a:pt x="4005" y="960"/>
                    <a:pt x="4005" y="960"/>
                    <a:pt x="4005" y="960"/>
                  </a:cubicBezTo>
                  <a:cubicBezTo>
                    <a:pt x="4005" y="560"/>
                    <a:pt x="4005" y="560"/>
                    <a:pt x="4005" y="560"/>
                  </a:cubicBezTo>
                  <a:cubicBezTo>
                    <a:pt x="3492" y="752"/>
                    <a:pt x="2578" y="275"/>
                    <a:pt x="2197" y="148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396">
              <a:extLst>
                <a:ext uri="{FF2B5EF4-FFF2-40B4-BE49-F238E27FC236}">
                  <a16:creationId xmlns:a16="http://schemas.microsoft.com/office/drawing/2014/main" id="{A0ECCBB1-B755-27E0-B523-6399DE28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2176"/>
              <a:ext cx="12023725" cy="1646238"/>
            </a:xfrm>
            <a:custGeom>
              <a:avLst/>
              <a:gdLst>
                <a:gd name="T0" fmla="*/ 2726 w 4005"/>
                <a:gd name="T1" fmla="*/ 186 h 547"/>
                <a:gd name="T2" fmla="*/ 559 w 4005"/>
                <a:gd name="T3" fmla="*/ 7 h 547"/>
                <a:gd name="T4" fmla="*/ 0 w 4005"/>
                <a:gd name="T5" fmla="*/ 127 h 547"/>
                <a:gd name="T6" fmla="*/ 0 w 4005"/>
                <a:gd name="T7" fmla="*/ 547 h 547"/>
                <a:gd name="T8" fmla="*/ 4005 w 4005"/>
                <a:gd name="T9" fmla="*/ 547 h 547"/>
                <a:gd name="T10" fmla="*/ 4005 w 4005"/>
                <a:gd name="T11" fmla="*/ 29 h 547"/>
                <a:gd name="T12" fmla="*/ 2726 w 4005"/>
                <a:gd name="T13" fmla="*/ 186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5" h="547">
                  <a:moveTo>
                    <a:pt x="2726" y="186"/>
                  </a:moveTo>
                  <a:cubicBezTo>
                    <a:pt x="1802" y="460"/>
                    <a:pt x="829" y="7"/>
                    <a:pt x="559" y="7"/>
                  </a:cubicBezTo>
                  <a:cubicBezTo>
                    <a:pt x="348" y="7"/>
                    <a:pt x="169" y="120"/>
                    <a:pt x="0" y="127"/>
                  </a:cubicBezTo>
                  <a:cubicBezTo>
                    <a:pt x="0" y="547"/>
                    <a:pt x="0" y="547"/>
                    <a:pt x="0" y="547"/>
                  </a:cubicBezTo>
                  <a:cubicBezTo>
                    <a:pt x="4005" y="547"/>
                    <a:pt x="4005" y="547"/>
                    <a:pt x="4005" y="547"/>
                  </a:cubicBezTo>
                  <a:cubicBezTo>
                    <a:pt x="4005" y="29"/>
                    <a:pt x="4005" y="29"/>
                    <a:pt x="4005" y="29"/>
                  </a:cubicBezTo>
                  <a:cubicBezTo>
                    <a:pt x="3781" y="0"/>
                    <a:pt x="3353" y="0"/>
                    <a:pt x="2726" y="18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תמונה 5">
            <a:extLst>
              <a:ext uri="{FF2B5EF4-FFF2-40B4-BE49-F238E27FC236}">
                <a16:creationId xmlns:a16="http://schemas.microsoft.com/office/drawing/2014/main" id="{F9529AB5-B557-F77A-2EE5-51332C588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6080" y="53880"/>
            <a:ext cx="1665536" cy="921008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F82C4DB7-0045-0FB3-072A-DB84B0D51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9729" y="1399772"/>
            <a:ext cx="679119" cy="622068"/>
          </a:xfrm>
          <a:prstGeom prst="rect">
            <a:avLst/>
          </a:prstGeom>
        </p:spPr>
      </p:pic>
      <p:sp>
        <p:nvSpPr>
          <p:cNvPr id="14" name="מלבן 13">
            <a:extLst>
              <a:ext uri="{FF2B5EF4-FFF2-40B4-BE49-F238E27FC236}">
                <a16:creationId xmlns:a16="http://schemas.microsoft.com/office/drawing/2014/main" id="{107C7E04-F0F8-8B8E-C49F-53DB75F9F97E}"/>
              </a:ext>
            </a:extLst>
          </p:cNvPr>
          <p:cNvSpPr/>
          <p:nvPr/>
        </p:nvSpPr>
        <p:spPr>
          <a:xfrm>
            <a:off x="8332517" y="1466832"/>
            <a:ext cx="300004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המימוש</a:t>
            </a:r>
          </a:p>
        </p:txBody>
      </p:sp>
      <p:sp>
        <p:nvSpPr>
          <p:cNvPr id="2" name="גל 1">
            <a:extLst>
              <a:ext uri="{FF2B5EF4-FFF2-40B4-BE49-F238E27FC236}">
                <a16:creationId xmlns:a16="http://schemas.microsoft.com/office/drawing/2014/main" id="{8456A494-E97E-7559-12CB-7A5F9A879156}"/>
              </a:ext>
            </a:extLst>
          </p:cNvPr>
          <p:cNvSpPr/>
          <p:nvPr/>
        </p:nvSpPr>
        <p:spPr>
          <a:xfrm>
            <a:off x="8823895" y="2051757"/>
            <a:ext cx="3000049" cy="1962944"/>
          </a:xfrm>
          <a:prstGeom prst="wav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Api</a:t>
            </a:r>
            <a:endParaRPr lang="he-IL" b="1" dirty="0"/>
          </a:p>
          <a:p>
            <a:pPr algn="ctr" rtl="1"/>
            <a:r>
              <a:rPr lang="he-IL" sz="1600" dirty="0"/>
              <a:t>שימוש במאגר </a:t>
            </a:r>
            <a:r>
              <a:rPr lang="en-US" sz="1600" dirty="0" err="1"/>
              <a:t>simbad</a:t>
            </a:r>
            <a:endParaRPr lang="he-IL" sz="1600" dirty="0"/>
          </a:p>
        </p:txBody>
      </p:sp>
      <p:sp>
        <p:nvSpPr>
          <p:cNvPr id="8" name="גל 7">
            <a:extLst>
              <a:ext uri="{FF2B5EF4-FFF2-40B4-BE49-F238E27FC236}">
                <a16:creationId xmlns:a16="http://schemas.microsoft.com/office/drawing/2014/main" id="{0FFBE9EE-6A71-5CA7-14BA-4E1535A15C75}"/>
              </a:ext>
            </a:extLst>
          </p:cNvPr>
          <p:cNvSpPr/>
          <p:nvPr/>
        </p:nvSpPr>
        <p:spPr>
          <a:xfrm>
            <a:off x="7318679" y="4182214"/>
            <a:ext cx="2643200" cy="1850956"/>
          </a:xfrm>
          <a:prstGeom prst="wav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b="1" dirty="0"/>
              <a:t>תשובה</a:t>
            </a:r>
          </a:p>
          <a:p>
            <a:pPr algn="ctr"/>
            <a:r>
              <a:rPr lang="he-IL" sz="1600" dirty="0"/>
              <a:t>חילוץ מידע על הכוכבים</a:t>
            </a:r>
          </a:p>
        </p:txBody>
      </p:sp>
      <p:sp>
        <p:nvSpPr>
          <p:cNvPr id="9" name="גל 8">
            <a:extLst>
              <a:ext uri="{FF2B5EF4-FFF2-40B4-BE49-F238E27FC236}">
                <a16:creationId xmlns:a16="http://schemas.microsoft.com/office/drawing/2014/main" id="{1BC53BBB-FEE3-7898-FF2D-2ACAD440BF61}"/>
              </a:ext>
            </a:extLst>
          </p:cNvPr>
          <p:cNvSpPr/>
          <p:nvPr/>
        </p:nvSpPr>
        <p:spPr>
          <a:xfrm>
            <a:off x="4274922" y="2185901"/>
            <a:ext cx="2643200" cy="1850956"/>
          </a:xfrm>
          <a:prstGeom prst="wav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b="1" dirty="0"/>
              <a:t>מיקום</a:t>
            </a:r>
          </a:p>
          <a:p>
            <a:pPr algn="ctr"/>
            <a:r>
              <a:rPr lang="he-IL" sz="1600" dirty="0"/>
              <a:t>להמיר את המיקום של התמונה לקואורדינטות שמימיות (אופקי ואנכי)</a:t>
            </a:r>
          </a:p>
        </p:txBody>
      </p:sp>
      <p:sp>
        <p:nvSpPr>
          <p:cNvPr id="11" name="גל 10">
            <a:extLst>
              <a:ext uri="{FF2B5EF4-FFF2-40B4-BE49-F238E27FC236}">
                <a16:creationId xmlns:a16="http://schemas.microsoft.com/office/drawing/2014/main" id="{19A1676F-D058-B4B3-9536-70795E7507D4}"/>
              </a:ext>
            </a:extLst>
          </p:cNvPr>
          <p:cNvSpPr/>
          <p:nvPr/>
        </p:nvSpPr>
        <p:spPr>
          <a:xfrm>
            <a:off x="368056" y="1413328"/>
            <a:ext cx="2885750" cy="1850956"/>
          </a:xfrm>
          <a:prstGeom prst="wav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e-IL" b="1" dirty="0"/>
              <a:t>בקשה</a:t>
            </a:r>
          </a:p>
          <a:p>
            <a:pPr algn="ctr" rtl="1"/>
            <a:r>
              <a:rPr lang="he-IL" sz="1600" dirty="0"/>
              <a:t>להגיש בקשת </a:t>
            </a:r>
            <a:r>
              <a:rPr lang="en-US" sz="1600" dirty="0"/>
              <a:t>   HTTP</a:t>
            </a:r>
            <a:endParaRPr lang="he-IL" sz="1600" dirty="0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1638B209-4D83-6EA8-65B5-D72031581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122" y="2442596"/>
            <a:ext cx="1414395" cy="1481456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E4E6FCAE-C0D7-E07A-F0D7-350F252E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893" y="5027812"/>
            <a:ext cx="1414395" cy="1481456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0C12331D-840E-36F3-0154-B8E86500E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53" y="2867680"/>
            <a:ext cx="1133529" cy="1543625"/>
          </a:xfrm>
          <a:prstGeom prst="rect">
            <a:avLst/>
          </a:prstGeom>
        </p:spPr>
      </p:pic>
      <p:sp>
        <p:nvSpPr>
          <p:cNvPr id="12" name="מציין מיקום של תאריך 1">
            <a:extLst>
              <a:ext uri="{FF2B5EF4-FFF2-40B4-BE49-F238E27FC236}">
                <a16:creationId xmlns:a16="http://schemas.microsoft.com/office/drawing/2014/main" id="{05456783-C795-B879-38A9-9E935381A625}"/>
              </a:ext>
            </a:extLst>
          </p:cNvPr>
          <p:cNvSpPr txBox="1">
            <a:spLocks/>
          </p:cNvSpPr>
          <p:nvPr/>
        </p:nvSpPr>
        <p:spPr>
          <a:xfrm>
            <a:off x="5779073" y="6486788"/>
            <a:ext cx="380648" cy="338642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defPPr>
              <a:defRPr lang="he-IL"/>
            </a:defPPr>
            <a:lvl1pPr algn="r" rtl="1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he-IL" sz="2000" b="1" dirty="0">
                <a:solidFill>
                  <a:schemeClr val="tx1"/>
                </a:solidFill>
                <a:latin typeface="Calibri" panose="020F0502020204030204"/>
                <a:cs typeface="Arial" panose="020B0604020202020204" pitchFamily="34" charset="0"/>
              </a:rPr>
              <a:t>7</a:t>
            </a:r>
          </a:p>
        </p:txBody>
      </p:sp>
      <p:pic>
        <p:nvPicPr>
          <p:cNvPr id="20" name="תמונה 19">
            <a:extLst>
              <a:ext uri="{FF2B5EF4-FFF2-40B4-BE49-F238E27FC236}">
                <a16:creationId xmlns:a16="http://schemas.microsoft.com/office/drawing/2014/main" id="{B4E3CDD6-6073-6C10-64AB-D03B31BD6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65" y="70960"/>
            <a:ext cx="1665536" cy="81715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970E766-6F77-9DF5-4DC8-9FCECE78F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4148" y="79179"/>
            <a:ext cx="924489" cy="7587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1150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2" grpId="0" animBg="1"/>
      <p:bldP spid="8" grpId="0" animBg="1"/>
      <p:bldP spid="9" grpId="0" animBg="1"/>
      <p:bldP spid="11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8">
            <a:extLst>
              <a:ext uri="{FF2B5EF4-FFF2-40B4-BE49-F238E27FC236}">
                <a16:creationId xmlns:a16="http://schemas.microsoft.com/office/drawing/2014/main" id="{24E7881F-47B8-13A3-097F-99B070B5F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44" y="1631869"/>
            <a:ext cx="1619981" cy="3244931"/>
          </a:xfrm>
          <a:prstGeom prst="rect">
            <a:avLst/>
          </a:prstGeom>
        </p:spPr>
      </p:pic>
      <p:pic>
        <p:nvPicPr>
          <p:cNvPr id="27" name="תמונה 26">
            <a:extLst>
              <a:ext uri="{FF2B5EF4-FFF2-40B4-BE49-F238E27FC236}">
                <a16:creationId xmlns:a16="http://schemas.microsoft.com/office/drawing/2014/main" id="{FF04F1AF-E65F-B8B1-DDB5-9FAD3E587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00" y="1896758"/>
            <a:ext cx="1257904" cy="2787790"/>
          </a:xfrm>
          <a:prstGeom prst="rect">
            <a:avLst/>
          </a:prstGeom>
        </p:spPr>
      </p:pic>
      <p:grpSp>
        <p:nvGrpSpPr>
          <p:cNvPr id="3" name="Group 40">
            <a:extLst>
              <a:ext uri="{FF2B5EF4-FFF2-40B4-BE49-F238E27FC236}">
                <a16:creationId xmlns:a16="http://schemas.microsoft.com/office/drawing/2014/main" id="{0A6EB717-C945-46B2-B6CE-0718060096F4}"/>
              </a:ext>
            </a:extLst>
          </p:cNvPr>
          <p:cNvGrpSpPr/>
          <p:nvPr/>
        </p:nvGrpSpPr>
        <p:grpSpPr>
          <a:xfrm>
            <a:off x="0" y="5657859"/>
            <a:ext cx="12192000" cy="1200141"/>
            <a:chOff x="0" y="-350837"/>
            <a:chExt cx="12023725" cy="2889251"/>
          </a:xfrm>
        </p:grpSpPr>
        <p:sp>
          <p:nvSpPr>
            <p:cNvPr id="4" name="Freeform 395">
              <a:extLst>
                <a:ext uri="{FF2B5EF4-FFF2-40B4-BE49-F238E27FC236}">
                  <a16:creationId xmlns:a16="http://schemas.microsoft.com/office/drawing/2014/main" id="{B27988A3-B155-9B43-1106-30FC9EF90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350837"/>
              <a:ext cx="12023725" cy="2889250"/>
            </a:xfrm>
            <a:custGeom>
              <a:avLst/>
              <a:gdLst>
                <a:gd name="T0" fmla="*/ 2197 w 4005"/>
                <a:gd name="T1" fmla="*/ 148 h 960"/>
                <a:gd name="T2" fmla="*/ 820 w 4005"/>
                <a:gd name="T3" fmla="*/ 539 h 960"/>
                <a:gd name="T4" fmla="*/ 0 w 4005"/>
                <a:gd name="T5" fmla="*/ 461 h 960"/>
                <a:gd name="T6" fmla="*/ 0 w 4005"/>
                <a:gd name="T7" fmla="*/ 960 h 960"/>
                <a:gd name="T8" fmla="*/ 4005 w 4005"/>
                <a:gd name="T9" fmla="*/ 960 h 960"/>
                <a:gd name="T10" fmla="*/ 4005 w 4005"/>
                <a:gd name="T11" fmla="*/ 560 h 960"/>
                <a:gd name="T12" fmla="*/ 2197 w 4005"/>
                <a:gd name="T13" fmla="*/ 14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5" h="960">
                  <a:moveTo>
                    <a:pt x="2197" y="148"/>
                  </a:moveTo>
                  <a:cubicBezTo>
                    <a:pt x="1757" y="0"/>
                    <a:pt x="1445" y="432"/>
                    <a:pt x="820" y="539"/>
                  </a:cubicBezTo>
                  <a:cubicBezTo>
                    <a:pt x="475" y="598"/>
                    <a:pt x="188" y="532"/>
                    <a:pt x="0" y="461"/>
                  </a:cubicBezTo>
                  <a:cubicBezTo>
                    <a:pt x="0" y="960"/>
                    <a:pt x="0" y="960"/>
                    <a:pt x="0" y="960"/>
                  </a:cubicBezTo>
                  <a:cubicBezTo>
                    <a:pt x="4005" y="960"/>
                    <a:pt x="4005" y="960"/>
                    <a:pt x="4005" y="960"/>
                  </a:cubicBezTo>
                  <a:cubicBezTo>
                    <a:pt x="4005" y="560"/>
                    <a:pt x="4005" y="560"/>
                    <a:pt x="4005" y="560"/>
                  </a:cubicBezTo>
                  <a:cubicBezTo>
                    <a:pt x="3492" y="752"/>
                    <a:pt x="2578" y="275"/>
                    <a:pt x="2197" y="148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396">
              <a:extLst>
                <a:ext uri="{FF2B5EF4-FFF2-40B4-BE49-F238E27FC236}">
                  <a16:creationId xmlns:a16="http://schemas.microsoft.com/office/drawing/2014/main" id="{A0ECCBB1-B755-27E0-B523-6399DE28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2176"/>
              <a:ext cx="12023725" cy="1646238"/>
            </a:xfrm>
            <a:custGeom>
              <a:avLst/>
              <a:gdLst>
                <a:gd name="T0" fmla="*/ 2726 w 4005"/>
                <a:gd name="T1" fmla="*/ 186 h 547"/>
                <a:gd name="T2" fmla="*/ 559 w 4005"/>
                <a:gd name="T3" fmla="*/ 7 h 547"/>
                <a:gd name="T4" fmla="*/ 0 w 4005"/>
                <a:gd name="T5" fmla="*/ 127 h 547"/>
                <a:gd name="T6" fmla="*/ 0 w 4005"/>
                <a:gd name="T7" fmla="*/ 547 h 547"/>
                <a:gd name="T8" fmla="*/ 4005 w 4005"/>
                <a:gd name="T9" fmla="*/ 547 h 547"/>
                <a:gd name="T10" fmla="*/ 4005 w 4005"/>
                <a:gd name="T11" fmla="*/ 29 h 547"/>
                <a:gd name="T12" fmla="*/ 2726 w 4005"/>
                <a:gd name="T13" fmla="*/ 186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5" h="547">
                  <a:moveTo>
                    <a:pt x="2726" y="186"/>
                  </a:moveTo>
                  <a:cubicBezTo>
                    <a:pt x="1802" y="460"/>
                    <a:pt x="829" y="7"/>
                    <a:pt x="559" y="7"/>
                  </a:cubicBezTo>
                  <a:cubicBezTo>
                    <a:pt x="348" y="7"/>
                    <a:pt x="169" y="120"/>
                    <a:pt x="0" y="127"/>
                  </a:cubicBezTo>
                  <a:cubicBezTo>
                    <a:pt x="0" y="547"/>
                    <a:pt x="0" y="547"/>
                    <a:pt x="0" y="547"/>
                  </a:cubicBezTo>
                  <a:cubicBezTo>
                    <a:pt x="4005" y="547"/>
                    <a:pt x="4005" y="547"/>
                    <a:pt x="4005" y="547"/>
                  </a:cubicBezTo>
                  <a:cubicBezTo>
                    <a:pt x="4005" y="29"/>
                    <a:pt x="4005" y="29"/>
                    <a:pt x="4005" y="29"/>
                  </a:cubicBezTo>
                  <a:cubicBezTo>
                    <a:pt x="3781" y="0"/>
                    <a:pt x="3353" y="0"/>
                    <a:pt x="2726" y="18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תמונה 5">
            <a:extLst>
              <a:ext uri="{FF2B5EF4-FFF2-40B4-BE49-F238E27FC236}">
                <a16:creationId xmlns:a16="http://schemas.microsoft.com/office/drawing/2014/main" id="{F9529AB5-B557-F77A-2EE5-51332C588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6080" y="53880"/>
            <a:ext cx="1665536" cy="921008"/>
          </a:xfrm>
          <a:prstGeom prst="rect">
            <a:avLst/>
          </a:prstGeom>
        </p:spPr>
      </p:pic>
      <p:sp>
        <p:nvSpPr>
          <p:cNvPr id="8" name="Graphic 422" descr="Smart Phone">
            <a:extLst>
              <a:ext uri="{FF2B5EF4-FFF2-40B4-BE49-F238E27FC236}">
                <a16:creationId xmlns:a16="http://schemas.microsoft.com/office/drawing/2014/main" id="{151EE394-9532-F9F9-5D0D-8A4EA48B292E}"/>
              </a:ext>
            </a:extLst>
          </p:cNvPr>
          <p:cNvSpPr/>
          <p:nvPr/>
        </p:nvSpPr>
        <p:spPr>
          <a:xfrm>
            <a:off x="11345105" y="2250877"/>
            <a:ext cx="125165" cy="229468"/>
          </a:xfrm>
          <a:custGeom>
            <a:avLst/>
            <a:gdLst>
              <a:gd name="connsiteX0" fmla="*/ 167246 w 191138"/>
              <a:gd name="connsiteY0" fmla="*/ 302636 h 350420"/>
              <a:gd name="connsiteX1" fmla="*/ 23892 w 191138"/>
              <a:gd name="connsiteY1" fmla="*/ 302636 h 350420"/>
              <a:gd name="connsiteX2" fmla="*/ 23892 w 191138"/>
              <a:gd name="connsiteY2" fmla="*/ 47785 h 350420"/>
              <a:gd name="connsiteX3" fmla="*/ 167246 w 191138"/>
              <a:gd name="connsiteY3" fmla="*/ 47785 h 350420"/>
              <a:gd name="connsiteX4" fmla="*/ 167246 w 191138"/>
              <a:gd name="connsiteY4" fmla="*/ 302636 h 350420"/>
              <a:gd name="connsiteX5" fmla="*/ 79641 w 191138"/>
              <a:gd name="connsiteY5" fmla="*/ 15928 h 350420"/>
              <a:gd name="connsiteX6" fmla="*/ 111497 w 191138"/>
              <a:gd name="connsiteY6" fmla="*/ 15928 h 350420"/>
              <a:gd name="connsiteX7" fmla="*/ 119462 w 191138"/>
              <a:gd name="connsiteY7" fmla="*/ 23892 h 350420"/>
              <a:gd name="connsiteX8" fmla="*/ 111497 w 191138"/>
              <a:gd name="connsiteY8" fmla="*/ 31856 h 350420"/>
              <a:gd name="connsiteX9" fmla="*/ 79641 w 191138"/>
              <a:gd name="connsiteY9" fmla="*/ 31856 h 350420"/>
              <a:gd name="connsiteX10" fmla="*/ 71677 w 191138"/>
              <a:gd name="connsiteY10" fmla="*/ 23892 h 350420"/>
              <a:gd name="connsiteX11" fmla="*/ 79641 w 191138"/>
              <a:gd name="connsiteY11" fmla="*/ 15928 h 350420"/>
              <a:gd name="connsiteX12" fmla="*/ 183174 w 191138"/>
              <a:gd name="connsiteY12" fmla="*/ 0 h 350420"/>
              <a:gd name="connsiteX13" fmla="*/ 7964 w 191138"/>
              <a:gd name="connsiteY13" fmla="*/ 0 h 350420"/>
              <a:gd name="connsiteX14" fmla="*/ 0 w 191138"/>
              <a:gd name="connsiteY14" fmla="*/ 7964 h 350420"/>
              <a:gd name="connsiteX15" fmla="*/ 0 w 191138"/>
              <a:gd name="connsiteY15" fmla="*/ 342456 h 350420"/>
              <a:gd name="connsiteX16" fmla="*/ 7964 w 191138"/>
              <a:gd name="connsiteY16" fmla="*/ 350421 h 350420"/>
              <a:gd name="connsiteX17" fmla="*/ 183174 w 191138"/>
              <a:gd name="connsiteY17" fmla="*/ 350421 h 350420"/>
              <a:gd name="connsiteX18" fmla="*/ 191139 w 191138"/>
              <a:gd name="connsiteY18" fmla="*/ 342456 h 350420"/>
              <a:gd name="connsiteX19" fmla="*/ 191139 w 191138"/>
              <a:gd name="connsiteY19" fmla="*/ 7964 h 350420"/>
              <a:gd name="connsiteX20" fmla="*/ 183174 w 191138"/>
              <a:gd name="connsiteY20" fmla="*/ 0 h 350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1138" h="350420">
                <a:moveTo>
                  <a:pt x="167246" y="302636"/>
                </a:moveTo>
                <a:lnTo>
                  <a:pt x="23892" y="302636"/>
                </a:lnTo>
                <a:lnTo>
                  <a:pt x="23892" y="47785"/>
                </a:lnTo>
                <a:lnTo>
                  <a:pt x="167246" y="47785"/>
                </a:lnTo>
                <a:lnTo>
                  <a:pt x="167246" y="302636"/>
                </a:lnTo>
                <a:close/>
                <a:moveTo>
                  <a:pt x="79641" y="15928"/>
                </a:moveTo>
                <a:lnTo>
                  <a:pt x="111497" y="15928"/>
                </a:lnTo>
                <a:cubicBezTo>
                  <a:pt x="115878" y="15928"/>
                  <a:pt x="119462" y="19512"/>
                  <a:pt x="119462" y="23892"/>
                </a:cubicBezTo>
                <a:cubicBezTo>
                  <a:pt x="119462" y="28273"/>
                  <a:pt x="115878" y="31856"/>
                  <a:pt x="111497" y="31856"/>
                </a:cubicBezTo>
                <a:lnTo>
                  <a:pt x="79641" y="31856"/>
                </a:lnTo>
                <a:cubicBezTo>
                  <a:pt x="75261" y="31856"/>
                  <a:pt x="71677" y="28273"/>
                  <a:pt x="71677" y="23892"/>
                </a:cubicBezTo>
                <a:cubicBezTo>
                  <a:pt x="71677" y="19512"/>
                  <a:pt x="75261" y="15928"/>
                  <a:pt x="79641" y="15928"/>
                </a:cubicBezTo>
                <a:close/>
                <a:moveTo>
                  <a:pt x="183174" y="0"/>
                </a:moveTo>
                <a:lnTo>
                  <a:pt x="7964" y="0"/>
                </a:lnTo>
                <a:cubicBezTo>
                  <a:pt x="3584" y="0"/>
                  <a:pt x="0" y="3584"/>
                  <a:pt x="0" y="7964"/>
                </a:cubicBezTo>
                <a:lnTo>
                  <a:pt x="0" y="342456"/>
                </a:lnTo>
                <a:cubicBezTo>
                  <a:pt x="0" y="346837"/>
                  <a:pt x="3584" y="350421"/>
                  <a:pt x="7964" y="350421"/>
                </a:cubicBezTo>
                <a:lnTo>
                  <a:pt x="183174" y="350421"/>
                </a:lnTo>
                <a:cubicBezTo>
                  <a:pt x="187555" y="350421"/>
                  <a:pt x="191139" y="346837"/>
                  <a:pt x="191139" y="342456"/>
                </a:cubicBezTo>
                <a:lnTo>
                  <a:pt x="191139" y="7964"/>
                </a:lnTo>
                <a:cubicBezTo>
                  <a:pt x="191139" y="3584"/>
                  <a:pt x="187555" y="0"/>
                  <a:pt x="183174" y="0"/>
                </a:cubicBez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AD3159C7-C4FB-082D-2AA8-7137868AE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5986" y="990814"/>
            <a:ext cx="679119" cy="622068"/>
          </a:xfrm>
          <a:prstGeom prst="rect">
            <a:avLst/>
          </a:prstGeom>
        </p:spPr>
      </p:pic>
      <p:sp>
        <p:nvSpPr>
          <p:cNvPr id="10" name="מלבן 9">
            <a:extLst>
              <a:ext uri="{FF2B5EF4-FFF2-40B4-BE49-F238E27FC236}">
                <a16:creationId xmlns:a16="http://schemas.microsoft.com/office/drawing/2014/main" id="{F73DEDC3-6F6E-D298-08AF-A0D6AE5EB430}"/>
              </a:ext>
            </a:extLst>
          </p:cNvPr>
          <p:cNvSpPr/>
          <p:nvPr/>
        </p:nvSpPr>
        <p:spPr>
          <a:xfrm>
            <a:off x="8880620" y="1022293"/>
            <a:ext cx="178939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מסכי המערכת</a:t>
            </a:r>
            <a:endParaRPr lang="he-IL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3" name="תמונה 22">
            <a:extLst>
              <a:ext uri="{FF2B5EF4-FFF2-40B4-BE49-F238E27FC236}">
                <a16:creationId xmlns:a16="http://schemas.microsoft.com/office/drawing/2014/main" id="{816B7BA5-A1EB-C259-8440-179E00718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3280" y="4796327"/>
            <a:ext cx="2206943" cy="1591194"/>
          </a:xfrm>
          <a:prstGeom prst="rect">
            <a:avLst/>
          </a:prstGeom>
        </p:spPr>
      </p:pic>
      <p:sp>
        <p:nvSpPr>
          <p:cNvPr id="21" name="מציין מיקום של תאריך 1">
            <a:extLst>
              <a:ext uri="{FF2B5EF4-FFF2-40B4-BE49-F238E27FC236}">
                <a16:creationId xmlns:a16="http://schemas.microsoft.com/office/drawing/2014/main" id="{08F05A52-D1B6-FD5C-5866-9D237D8E5E74}"/>
              </a:ext>
            </a:extLst>
          </p:cNvPr>
          <p:cNvSpPr txBox="1">
            <a:spLocks/>
          </p:cNvSpPr>
          <p:nvPr/>
        </p:nvSpPr>
        <p:spPr>
          <a:xfrm>
            <a:off x="5779073" y="6486788"/>
            <a:ext cx="380648" cy="338642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defPPr>
              <a:defRPr lang="he-IL"/>
            </a:defPPr>
            <a:lvl1pPr algn="r" rtl="1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he-IL" sz="2000" b="1" dirty="0">
                <a:solidFill>
                  <a:schemeClr val="tx1"/>
                </a:solidFill>
                <a:latin typeface="Calibri" panose="020F0502020204030204"/>
                <a:cs typeface="Arial" panose="020B0604020202020204" pitchFamily="34" charset="0"/>
              </a:rPr>
              <a:t>8</a:t>
            </a:r>
          </a:p>
        </p:txBody>
      </p:sp>
      <p:pic>
        <p:nvPicPr>
          <p:cNvPr id="24" name="תמונה 23">
            <a:extLst>
              <a:ext uri="{FF2B5EF4-FFF2-40B4-BE49-F238E27FC236}">
                <a16:creationId xmlns:a16="http://schemas.microsoft.com/office/drawing/2014/main" id="{C3DCB1F0-0EFD-E07C-BFF6-55E37C2F08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65" y="70960"/>
            <a:ext cx="1665536" cy="817153"/>
          </a:xfrm>
          <a:prstGeom prst="rect">
            <a:avLst/>
          </a:prstGeom>
        </p:spPr>
      </p:pic>
      <p:pic>
        <p:nvPicPr>
          <p:cNvPr id="33" name="Picture 28">
            <a:extLst>
              <a:ext uri="{FF2B5EF4-FFF2-40B4-BE49-F238E27FC236}">
                <a16:creationId xmlns:a16="http://schemas.microsoft.com/office/drawing/2014/main" id="{186EF02E-F329-A214-911E-04389011C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782" y="1642028"/>
            <a:ext cx="1619981" cy="3244931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9C9BE541-8D89-9B82-450D-7191C864DB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178" y="1565650"/>
            <a:ext cx="1621677" cy="3243353"/>
          </a:xfrm>
          <a:prstGeom prst="rect">
            <a:avLst/>
          </a:prstGeom>
        </p:spPr>
      </p:pic>
      <p:pic>
        <p:nvPicPr>
          <p:cNvPr id="36" name="Picture 28">
            <a:extLst>
              <a:ext uri="{FF2B5EF4-FFF2-40B4-BE49-F238E27FC236}">
                <a16:creationId xmlns:a16="http://schemas.microsoft.com/office/drawing/2014/main" id="{650CDF31-EE17-6811-442C-FD0C8B0B9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358" y="1650520"/>
            <a:ext cx="1619981" cy="3244931"/>
          </a:xfrm>
          <a:prstGeom prst="rect">
            <a:avLst/>
          </a:prstGeom>
        </p:spPr>
      </p:pic>
      <p:pic>
        <p:nvPicPr>
          <p:cNvPr id="38" name="Picture 28">
            <a:extLst>
              <a:ext uri="{FF2B5EF4-FFF2-40B4-BE49-F238E27FC236}">
                <a16:creationId xmlns:a16="http://schemas.microsoft.com/office/drawing/2014/main" id="{00051C68-00C3-9050-EE0C-E39D39E35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620" y="1641964"/>
            <a:ext cx="1619981" cy="3244931"/>
          </a:xfrm>
          <a:prstGeom prst="rect">
            <a:avLst/>
          </a:prstGeom>
        </p:spPr>
      </p:pic>
      <p:pic>
        <p:nvPicPr>
          <p:cNvPr id="39" name="תמונה 38">
            <a:extLst>
              <a:ext uri="{FF2B5EF4-FFF2-40B4-BE49-F238E27FC236}">
                <a16:creationId xmlns:a16="http://schemas.microsoft.com/office/drawing/2014/main" id="{0BDBD81E-5FBE-9844-73A9-37C42887A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6548" y="1846949"/>
            <a:ext cx="1382027" cy="2886222"/>
          </a:xfrm>
          <a:prstGeom prst="rect">
            <a:avLst/>
          </a:prstGeom>
        </p:spPr>
      </p:pic>
      <p:pic>
        <p:nvPicPr>
          <p:cNvPr id="41" name="תמונה 40">
            <a:extLst>
              <a:ext uri="{FF2B5EF4-FFF2-40B4-BE49-F238E27FC236}">
                <a16:creationId xmlns:a16="http://schemas.microsoft.com/office/drawing/2014/main" id="{7264C277-CB96-6A1D-BE0E-2E7C75B62E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6123" y="1922479"/>
            <a:ext cx="1377297" cy="2773789"/>
          </a:xfrm>
          <a:prstGeom prst="rect">
            <a:avLst/>
          </a:prstGeom>
        </p:spPr>
      </p:pic>
      <p:pic>
        <p:nvPicPr>
          <p:cNvPr id="45" name="תמונה 44">
            <a:extLst>
              <a:ext uri="{FF2B5EF4-FFF2-40B4-BE49-F238E27FC236}">
                <a16:creationId xmlns:a16="http://schemas.microsoft.com/office/drawing/2014/main" id="{06885282-1809-9FDF-E80D-09C5454F7A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52868" y="1810699"/>
            <a:ext cx="1353031" cy="2833325"/>
          </a:xfrm>
          <a:prstGeom prst="rect">
            <a:avLst/>
          </a:prstGeom>
        </p:spPr>
      </p:pic>
      <p:pic>
        <p:nvPicPr>
          <p:cNvPr id="48" name="תמונה 47">
            <a:extLst>
              <a:ext uri="{FF2B5EF4-FFF2-40B4-BE49-F238E27FC236}">
                <a16:creationId xmlns:a16="http://schemas.microsoft.com/office/drawing/2014/main" id="{828E067D-9C0C-ACF5-F6C7-8C1ED03BB45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20169"/>
          <a:stretch/>
        </p:blipFill>
        <p:spPr>
          <a:xfrm>
            <a:off x="9011223" y="1865398"/>
            <a:ext cx="1358774" cy="2830869"/>
          </a:xfrm>
          <a:prstGeom prst="rect">
            <a:avLst/>
          </a:prstGeom>
        </p:spPr>
      </p:pic>
      <p:cxnSp>
        <p:nvCxnSpPr>
          <p:cNvPr id="49" name="Straight Connector 15">
            <a:extLst>
              <a:ext uri="{FF2B5EF4-FFF2-40B4-BE49-F238E27FC236}">
                <a16:creationId xmlns:a16="http://schemas.microsoft.com/office/drawing/2014/main" id="{AB3B1B0C-5D06-B97E-1FCA-33146C16B16C}"/>
              </a:ext>
            </a:extLst>
          </p:cNvPr>
          <p:cNvCxnSpPr>
            <a:cxnSpLocks/>
          </p:cNvCxnSpPr>
          <p:nvPr/>
        </p:nvCxnSpPr>
        <p:spPr>
          <a:xfrm flipH="1">
            <a:off x="1728224" y="3264430"/>
            <a:ext cx="539898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5">
            <a:extLst>
              <a:ext uri="{FF2B5EF4-FFF2-40B4-BE49-F238E27FC236}">
                <a16:creationId xmlns:a16="http://schemas.microsoft.com/office/drawing/2014/main" id="{08217F42-F047-76DA-546E-61D3D28099BD}"/>
              </a:ext>
            </a:extLst>
          </p:cNvPr>
          <p:cNvCxnSpPr>
            <a:cxnSpLocks/>
            <a:endCxn id="36" idx="3"/>
          </p:cNvCxnSpPr>
          <p:nvPr/>
        </p:nvCxnSpPr>
        <p:spPr>
          <a:xfrm flipH="1" flipV="1">
            <a:off x="3924339" y="3272986"/>
            <a:ext cx="570839" cy="8904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15">
            <a:extLst>
              <a:ext uri="{FF2B5EF4-FFF2-40B4-BE49-F238E27FC236}">
                <a16:creationId xmlns:a16="http://schemas.microsoft.com/office/drawing/2014/main" id="{0E6B9D64-0E3C-EC8A-069C-371FBEC2CCB7}"/>
              </a:ext>
            </a:extLst>
          </p:cNvPr>
          <p:cNvCxnSpPr>
            <a:cxnSpLocks/>
          </p:cNvCxnSpPr>
          <p:nvPr/>
        </p:nvCxnSpPr>
        <p:spPr>
          <a:xfrm flipH="1">
            <a:off x="6117208" y="3281890"/>
            <a:ext cx="517574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15">
            <a:extLst>
              <a:ext uri="{FF2B5EF4-FFF2-40B4-BE49-F238E27FC236}">
                <a16:creationId xmlns:a16="http://schemas.microsoft.com/office/drawing/2014/main" id="{4F62DDB6-D480-5973-EE79-1F5DC52E08B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8195189" y="3264430"/>
            <a:ext cx="685431" cy="1746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תמונה 1">
            <a:extLst>
              <a:ext uri="{FF2B5EF4-FFF2-40B4-BE49-F238E27FC236}">
                <a16:creationId xmlns:a16="http://schemas.microsoft.com/office/drawing/2014/main" id="{6E1FB920-9B3B-4BC3-6961-96291EFF19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94148" y="79179"/>
            <a:ext cx="924489" cy="7587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7CFD517-2F01-0E72-E600-E1722AD8935E}"/>
              </a:ext>
            </a:extLst>
          </p:cNvPr>
          <p:cNvSpPr txBox="1"/>
          <p:nvPr/>
        </p:nvSpPr>
        <p:spPr>
          <a:xfrm>
            <a:off x="242624" y="4897997"/>
            <a:ext cx="1485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/>
              <a:t>מסך כניסה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24B3E6A8-F354-1C8B-01F8-D3C5B903E08E}"/>
              </a:ext>
            </a:extLst>
          </p:cNvPr>
          <p:cNvSpPr txBox="1"/>
          <p:nvPr/>
        </p:nvSpPr>
        <p:spPr>
          <a:xfrm>
            <a:off x="2394551" y="4873729"/>
            <a:ext cx="14856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/>
              <a:t>מתוך תמונה או מצלמה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1413A77B-6E3D-5440-234F-29728F95231E}"/>
              </a:ext>
            </a:extLst>
          </p:cNvPr>
          <p:cNvSpPr txBox="1"/>
          <p:nvPr/>
        </p:nvSpPr>
        <p:spPr>
          <a:xfrm>
            <a:off x="4674121" y="4897997"/>
            <a:ext cx="1485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/>
              <a:t>גלריה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A5CF06B1-0944-AB77-576C-049E8D0952E3}"/>
              </a:ext>
            </a:extLst>
          </p:cNvPr>
          <p:cNvSpPr txBox="1"/>
          <p:nvPr/>
        </p:nvSpPr>
        <p:spPr>
          <a:xfrm>
            <a:off x="6825622" y="4908157"/>
            <a:ext cx="1485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/>
              <a:t>בחירת תמונה 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3B5FBDED-BFCA-5C40-A1FC-53EFFD4E7A9E}"/>
              </a:ext>
            </a:extLst>
          </p:cNvPr>
          <p:cNvSpPr txBox="1"/>
          <p:nvPr/>
        </p:nvSpPr>
        <p:spPr>
          <a:xfrm>
            <a:off x="8806791" y="4889425"/>
            <a:ext cx="182942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/>
              <a:t>כתיבת מיקום לפי קו רוחב וקו אורך</a:t>
            </a:r>
          </a:p>
        </p:txBody>
      </p:sp>
    </p:spTree>
    <p:extLst>
      <p:ext uri="{BB962C8B-B14F-4D97-AF65-F5344CB8AC3E}">
        <p14:creationId xmlns:p14="http://schemas.microsoft.com/office/powerpoint/2010/main" val="368495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21" grpId="0"/>
      <p:bldP spid="7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8">
            <a:extLst>
              <a:ext uri="{FF2B5EF4-FFF2-40B4-BE49-F238E27FC236}">
                <a16:creationId xmlns:a16="http://schemas.microsoft.com/office/drawing/2014/main" id="{24E7881F-47B8-13A3-097F-99B070B5F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103" y="1473008"/>
            <a:ext cx="2149076" cy="4304743"/>
          </a:xfrm>
          <a:prstGeom prst="rect">
            <a:avLst/>
          </a:prstGeom>
        </p:spPr>
      </p:pic>
      <p:grpSp>
        <p:nvGrpSpPr>
          <p:cNvPr id="3" name="Group 40">
            <a:extLst>
              <a:ext uri="{FF2B5EF4-FFF2-40B4-BE49-F238E27FC236}">
                <a16:creationId xmlns:a16="http://schemas.microsoft.com/office/drawing/2014/main" id="{0A6EB717-C945-46B2-B6CE-0718060096F4}"/>
              </a:ext>
            </a:extLst>
          </p:cNvPr>
          <p:cNvGrpSpPr/>
          <p:nvPr/>
        </p:nvGrpSpPr>
        <p:grpSpPr>
          <a:xfrm>
            <a:off x="0" y="5657859"/>
            <a:ext cx="12192000" cy="1200141"/>
            <a:chOff x="0" y="-350837"/>
            <a:chExt cx="12023725" cy="2889251"/>
          </a:xfrm>
        </p:grpSpPr>
        <p:sp>
          <p:nvSpPr>
            <p:cNvPr id="4" name="Freeform 395">
              <a:extLst>
                <a:ext uri="{FF2B5EF4-FFF2-40B4-BE49-F238E27FC236}">
                  <a16:creationId xmlns:a16="http://schemas.microsoft.com/office/drawing/2014/main" id="{B27988A3-B155-9B43-1106-30FC9EF90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350837"/>
              <a:ext cx="12023725" cy="2889250"/>
            </a:xfrm>
            <a:custGeom>
              <a:avLst/>
              <a:gdLst>
                <a:gd name="T0" fmla="*/ 2197 w 4005"/>
                <a:gd name="T1" fmla="*/ 148 h 960"/>
                <a:gd name="T2" fmla="*/ 820 w 4005"/>
                <a:gd name="T3" fmla="*/ 539 h 960"/>
                <a:gd name="T4" fmla="*/ 0 w 4005"/>
                <a:gd name="T5" fmla="*/ 461 h 960"/>
                <a:gd name="T6" fmla="*/ 0 w 4005"/>
                <a:gd name="T7" fmla="*/ 960 h 960"/>
                <a:gd name="T8" fmla="*/ 4005 w 4005"/>
                <a:gd name="T9" fmla="*/ 960 h 960"/>
                <a:gd name="T10" fmla="*/ 4005 w 4005"/>
                <a:gd name="T11" fmla="*/ 560 h 960"/>
                <a:gd name="T12" fmla="*/ 2197 w 4005"/>
                <a:gd name="T13" fmla="*/ 14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5" h="960">
                  <a:moveTo>
                    <a:pt x="2197" y="148"/>
                  </a:moveTo>
                  <a:cubicBezTo>
                    <a:pt x="1757" y="0"/>
                    <a:pt x="1445" y="432"/>
                    <a:pt x="820" y="539"/>
                  </a:cubicBezTo>
                  <a:cubicBezTo>
                    <a:pt x="475" y="598"/>
                    <a:pt x="188" y="532"/>
                    <a:pt x="0" y="461"/>
                  </a:cubicBezTo>
                  <a:cubicBezTo>
                    <a:pt x="0" y="960"/>
                    <a:pt x="0" y="960"/>
                    <a:pt x="0" y="960"/>
                  </a:cubicBezTo>
                  <a:cubicBezTo>
                    <a:pt x="4005" y="960"/>
                    <a:pt x="4005" y="960"/>
                    <a:pt x="4005" y="960"/>
                  </a:cubicBezTo>
                  <a:cubicBezTo>
                    <a:pt x="4005" y="560"/>
                    <a:pt x="4005" y="560"/>
                    <a:pt x="4005" y="560"/>
                  </a:cubicBezTo>
                  <a:cubicBezTo>
                    <a:pt x="3492" y="752"/>
                    <a:pt x="2578" y="275"/>
                    <a:pt x="2197" y="148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396">
              <a:extLst>
                <a:ext uri="{FF2B5EF4-FFF2-40B4-BE49-F238E27FC236}">
                  <a16:creationId xmlns:a16="http://schemas.microsoft.com/office/drawing/2014/main" id="{A0ECCBB1-B755-27E0-B523-6399DE28F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2176"/>
              <a:ext cx="12023725" cy="1646238"/>
            </a:xfrm>
            <a:custGeom>
              <a:avLst/>
              <a:gdLst>
                <a:gd name="T0" fmla="*/ 2726 w 4005"/>
                <a:gd name="T1" fmla="*/ 186 h 547"/>
                <a:gd name="T2" fmla="*/ 559 w 4005"/>
                <a:gd name="T3" fmla="*/ 7 h 547"/>
                <a:gd name="T4" fmla="*/ 0 w 4005"/>
                <a:gd name="T5" fmla="*/ 127 h 547"/>
                <a:gd name="T6" fmla="*/ 0 w 4005"/>
                <a:gd name="T7" fmla="*/ 547 h 547"/>
                <a:gd name="T8" fmla="*/ 4005 w 4005"/>
                <a:gd name="T9" fmla="*/ 547 h 547"/>
                <a:gd name="T10" fmla="*/ 4005 w 4005"/>
                <a:gd name="T11" fmla="*/ 29 h 547"/>
                <a:gd name="T12" fmla="*/ 2726 w 4005"/>
                <a:gd name="T13" fmla="*/ 186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5" h="547">
                  <a:moveTo>
                    <a:pt x="2726" y="186"/>
                  </a:moveTo>
                  <a:cubicBezTo>
                    <a:pt x="1802" y="460"/>
                    <a:pt x="829" y="7"/>
                    <a:pt x="559" y="7"/>
                  </a:cubicBezTo>
                  <a:cubicBezTo>
                    <a:pt x="348" y="7"/>
                    <a:pt x="169" y="120"/>
                    <a:pt x="0" y="127"/>
                  </a:cubicBezTo>
                  <a:cubicBezTo>
                    <a:pt x="0" y="547"/>
                    <a:pt x="0" y="547"/>
                    <a:pt x="0" y="547"/>
                  </a:cubicBezTo>
                  <a:cubicBezTo>
                    <a:pt x="4005" y="547"/>
                    <a:pt x="4005" y="547"/>
                    <a:pt x="4005" y="547"/>
                  </a:cubicBezTo>
                  <a:cubicBezTo>
                    <a:pt x="4005" y="29"/>
                    <a:pt x="4005" y="29"/>
                    <a:pt x="4005" y="29"/>
                  </a:cubicBezTo>
                  <a:cubicBezTo>
                    <a:pt x="3781" y="0"/>
                    <a:pt x="3353" y="0"/>
                    <a:pt x="2726" y="186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60000"/>
                  </a:schemeClr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" name="תמונה 5">
            <a:extLst>
              <a:ext uri="{FF2B5EF4-FFF2-40B4-BE49-F238E27FC236}">
                <a16:creationId xmlns:a16="http://schemas.microsoft.com/office/drawing/2014/main" id="{F9529AB5-B557-F77A-2EE5-51332C588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080" y="53880"/>
            <a:ext cx="1665536" cy="921008"/>
          </a:xfrm>
          <a:prstGeom prst="rect">
            <a:avLst/>
          </a:prstGeom>
        </p:spPr>
      </p:pic>
      <p:sp>
        <p:nvSpPr>
          <p:cNvPr id="8" name="Graphic 422" descr="Smart Phone">
            <a:extLst>
              <a:ext uri="{FF2B5EF4-FFF2-40B4-BE49-F238E27FC236}">
                <a16:creationId xmlns:a16="http://schemas.microsoft.com/office/drawing/2014/main" id="{151EE394-9532-F9F9-5D0D-8A4EA48B292E}"/>
              </a:ext>
            </a:extLst>
          </p:cNvPr>
          <p:cNvSpPr/>
          <p:nvPr/>
        </p:nvSpPr>
        <p:spPr>
          <a:xfrm>
            <a:off x="11345105" y="2250877"/>
            <a:ext cx="125165" cy="229468"/>
          </a:xfrm>
          <a:custGeom>
            <a:avLst/>
            <a:gdLst>
              <a:gd name="connsiteX0" fmla="*/ 167246 w 191138"/>
              <a:gd name="connsiteY0" fmla="*/ 302636 h 350420"/>
              <a:gd name="connsiteX1" fmla="*/ 23892 w 191138"/>
              <a:gd name="connsiteY1" fmla="*/ 302636 h 350420"/>
              <a:gd name="connsiteX2" fmla="*/ 23892 w 191138"/>
              <a:gd name="connsiteY2" fmla="*/ 47785 h 350420"/>
              <a:gd name="connsiteX3" fmla="*/ 167246 w 191138"/>
              <a:gd name="connsiteY3" fmla="*/ 47785 h 350420"/>
              <a:gd name="connsiteX4" fmla="*/ 167246 w 191138"/>
              <a:gd name="connsiteY4" fmla="*/ 302636 h 350420"/>
              <a:gd name="connsiteX5" fmla="*/ 79641 w 191138"/>
              <a:gd name="connsiteY5" fmla="*/ 15928 h 350420"/>
              <a:gd name="connsiteX6" fmla="*/ 111497 w 191138"/>
              <a:gd name="connsiteY6" fmla="*/ 15928 h 350420"/>
              <a:gd name="connsiteX7" fmla="*/ 119462 w 191138"/>
              <a:gd name="connsiteY7" fmla="*/ 23892 h 350420"/>
              <a:gd name="connsiteX8" fmla="*/ 111497 w 191138"/>
              <a:gd name="connsiteY8" fmla="*/ 31856 h 350420"/>
              <a:gd name="connsiteX9" fmla="*/ 79641 w 191138"/>
              <a:gd name="connsiteY9" fmla="*/ 31856 h 350420"/>
              <a:gd name="connsiteX10" fmla="*/ 71677 w 191138"/>
              <a:gd name="connsiteY10" fmla="*/ 23892 h 350420"/>
              <a:gd name="connsiteX11" fmla="*/ 79641 w 191138"/>
              <a:gd name="connsiteY11" fmla="*/ 15928 h 350420"/>
              <a:gd name="connsiteX12" fmla="*/ 183174 w 191138"/>
              <a:gd name="connsiteY12" fmla="*/ 0 h 350420"/>
              <a:gd name="connsiteX13" fmla="*/ 7964 w 191138"/>
              <a:gd name="connsiteY13" fmla="*/ 0 h 350420"/>
              <a:gd name="connsiteX14" fmla="*/ 0 w 191138"/>
              <a:gd name="connsiteY14" fmla="*/ 7964 h 350420"/>
              <a:gd name="connsiteX15" fmla="*/ 0 w 191138"/>
              <a:gd name="connsiteY15" fmla="*/ 342456 h 350420"/>
              <a:gd name="connsiteX16" fmla="*/ 7964 w 191138"/>
              <a:gd name="connsiteY16" fmla="*/ 350421 h 350420"/>
              <a:gd name="connsiteX17" fmla="*/ 183174 w 191138"/>
              <a:gd name="connsiteY17" fmla="*/ 350421 h 350420"/>
              <a:gd name="connsiteX18" fmla="*/ 191139 w 191138"/>
              <a:gd name="connsiteY18" fmla="*/ 342456 h 350420"/>
              <a:gd name="connsiteX19" fmla="*/ 191139 w 191138"/>
              <a:gd name="connsiteY19" fmla="*/ 7964 h 350420"/>
              <a:gd name="connsiteX20" fmla="*/ 183174 w 191138"/>
              <a:gd name="connsiteY20" fmla="*/ 0 h 350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1138" h="350420">
                <a:moveTo>
                  <a:pt x="167246" y="302636"/>
                </a:moveTo>
                <a:lnTo>
                  <a:pt x="23892" y="302636"/>
                </a:lnTo>
                <a:lnTo>
                  <a:pt x="23892" y="47785"/>
                </a:lnTo>
                <a:lnTo>
                  <a:pt x="167246" y="47785"/>
                </a:lnTo>
                <a:lnTo>
                  <a:pt x="167246" y="302636"/>
                </a:lnTo>
                <a:close/>
                <a:moveTo>
                  <a:pt x="79641" y="15928"/>
                </a:moveTo>
                <a:lnTo>
                  <a:pt x="111497" y="15928"/>
                </a:lnTo>
                <a:cubicBezTo>
                  <a:pt x="115878" y="15928"/>
                  <a:pt x="119462" y="19512"/>
                  <a:pt x="119462" y="23892"/>
                </a:cubicBezTo>
                <a:cubicBezTo>
                  <a:pt x="119462" y="28273"/>
                  <a:pt x="115878" y="31856"/>
                  <a:pt x="111497" y="31856"/>
                </a:cubicBezTo>
                <a:lnTo>
                  <a:pt x="79641" y="31856"/>
                </a:lnTo>
                <a:cubicBezTo>
                  <a:pt x="75261" y="31856"/>
                  <a:pt x="71677" y="28273"/>
                  <a:pt x="71677" y="23892"/>
                </a:cubicBezTo>
                <a:cubicBezTo>
                  <a:pt x="71677" y="19512"/>
                  <a:pt x="75261" y="15928"/>
                  <a:pt x="79641" y="15928"/>
                </a:cubicBezTo>
                <a:close/>
                <a:moveTo>
                  <a:pt x="183174" y="0"/>
                </a:moveTo>
                <a:lnTo>
                  <a:pt x="7964" y="0"/>
                </a:lnTo>
                <a:cubicBezTo>
                  <a:pt x="3584" y="0"/>
                  <a:pt x="0" y="3584"/>
                  <a:pt x="0" y="7964"/>
                </a:cubicBezTo>
                <a:lnTo>
                  <a:pt x="0" y="342456"/>
                </a:lnTo>
                <a:cubicBezTo>
                  <a:pt x="0" y="346837"/>
                  <a:pt x="3584" y="350421"/>
                  <a:pt x="7964" y="350421"/>
                </a:cubicBezTo>
                <a:lnTo>
                  <a:pt x="183174" y="350421"/>
                </a:lnTo>
                <a:cubicBezTo>
                  <a:pt x="187555" y="350421"/>
                  <a:pt x="191139" y="346837"/>
                  <a:pt x="191139" y="342456"/>
                </a:cubicBezTo>
                <a:lnTo>
                  <a:pt x="191139" y="7964"/>
                </a:lnTo>
                <a:cubicBezTo>
                  <a:pt x="191139" y="3584"/>
                  <a:pt x="187555" y="0"/>
                  <a:pt x="183174" y="0"/>
                </a:cubicBezTo>
                <a:close/>
              </a:path>
            </a:pathLst>
          </a:custGeom>
          <a:solidFill>
            <a:schemeClr val="bg2"/>
          </a:solidFill>
          <a:ln w="3969" cap="flat">
            <a:noFill/>
            <a:prstDash val="solid"/>
            <a:miter/>
          </a:ln>
        </p:spPr>
        <p:txBody>
          <a:bodyPr rtlCol="0" anchor="ctr"/>
          <a:lstStyle/>
          <a:p>
            <a:endParaRPr lang="en-ID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AD3159C7-C4FB-082D-2AA8-7137868AE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5986" y="990814"/>
            <a:ext cx="679119" cy="622068"/>
          </a:xfrm>
          <a:prstGeom prst="rect">
            <a:avLst/>
          </a:prstGeom>
        </p:spPr>
      </p:pic>
      <p:sp>
        <p:nvSpPr>
          <p:cNvPr id="10" name="מלבן 9">
            <a:extLst>
              <a:ext uri="{FF2B5EF4-FFF2-40B4-BE49-F238E27FC236}">
                <a16:creationId xmlns:a16="http://schemas.microsoft.com/office/drawing/2014/main" id="{F73DEDC3-6F6E-D298-08AF-A0D6AE5EB430}"/>
              </a:ext>
            </a:extLst>
          </p:cNvPr>
          <p:cNvSpPr/>
          <p:nvPr/>
        </p:nvSpPr>
        <p:spPr>
          <a:xfrm>
            <a:off x="8880620" y="990814"/>
            <a:ext cx="178939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מסכי המערכת</a:t>
            </a:r>
            <a:endParaRPr lang="he-IL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3" name="תמונה 22">
            <a:extLst>
              <a:ext uri="{FF2B5EF4-FFF2-40B4-BE49-F238E27FC236}">
                <a16:creationId xmlns:a16="http://schemas.microsoft.com/office/drawing/2014/main" id="{816B7BA5-A1EB-C259-8440-179E00718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3280" y="4796327"/>
            <a:ext cx="2206943" cy="1591194"/>
          </a:xfrm>
          <a:prstGeom prst="rect">
            <a:avLst/>
          </a:prstGeom>
        </p:spPr>
      </p:pic>
      <p:sp>
        <p:nvSpPr>
          <p:cNvPr id="21" name="מציין מיקום של תאריך 1">
            <a:extLst>
              <a:ext uri="{FF2B5EF4-FFF2-40B4-BE49-F238E27FC236}">
                <a16:creationId xmlns:a16="http://schemas.microsoft.com/office/drawing/2014/main" id="{08F05A52-D1B6-FD5C-5866-9D237D8E5E74}"/>
              </a:ext>
            </a:extLst>
          </p:cNvPr>
          <p:cNvSpPr txBox="1">
            <a:spLocks/>
          </p:cNvSpPr>
          <p:nvPr/>
        </p:nvSpPr>
        <p:spPr>
          <a:xfrm>
            <a:off x="5779073" y="6486788"/>
            <a:ext cx="380648" cy="338642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defPPr>
              <a:defRPr lang="he-IL"/>
            </a:defPPr>
            <a:lvl1pPr algn="r" rtl="1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2860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7432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2004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657600" algn="r" defTabSz="914400" rtl="1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he-IL" sz="2000" b="1" dirty="0">
                <a:solidFill>
                  <a:schemeClr val="tx1"/>
                </a:solidFill>
                <a:latin typeface="Calibri" panose="020F0502020204030204"/>
                <a:cs typeface="Arial" panose="020B0604020202020204" pitchFamily="34" charset="0"/>
              </a:rPr>
              <a:t>9</a:t>
            </a:r>
          </a:p>
        </p:txBody>
      </p:sp>
      <p:pic>
        <p:nvPicPr>
          <p:cNvPr id="24" name="תמונה 23">
            <a:extLst>
              <a:ext uri="{FF2B5EF4-FFF2-40B4-BE49-F238E27FC236}">
                <a16:creationId xmlns:a16="http://schemas.microsoft.com/office/drawing/2014/main" id="{C3DCB1F0-0EFD-E07C-BFF6-55E37C2F0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65" y="70960"/>
            <a:ext cx="1665536" cy="817153"/>
          </a:xfrm>
          <a:prstGeom prst="rect">
            <a:avLst/>
          </a:prstGeom>
        </p:spPr>
      </p:pic>
      <p:pic>
        <p:nvPicPr>
          <p:cNvPr id="36" name="Picture 28">
            <a:extLst>
              <a:ext uri="{FF2B5EF4-FFF2-40B4-BE49-F238E27FC236}">
                <a16:creationId xmlns:a16="http://schemas.microsoft.com/office/drawing/2014/main" id="{650CDF31-EE17-6811-442C-FD0C8B0B9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78" y="1357098"/>
            <a:ext cx="2206942" cy="442065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C4F7BE9-98B0-CED3-2BBE-F59C84717A6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9788" b="10615"/>
          <a:stretch/>
        </p:blipFill>
        <p:spPr>
          <a:xfrm>
            <a:off x="2284253" y="1685413"/>
            <a:ext cx="1734775" cy="390651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7C0F0DEB-EEC6-E414-374B-051DC1A0CE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4448" b="13037"/>
          <a:stretch/>
        </p:blipFill>
        <p:spPr>
          <a:xfrm>
            <a:off x="6877366" y="1672123"/>
            <a:ext cx="1799566" cy="3906511"/>
          </a:xfrm>
          <a:prstGeom prst="rect">
            <a:avLst/>
          </a:prstGeom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35593105-8795-481C-0160-CCE10DE757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4148" y="79179"/>
            <a:ext cx="924489" cy="7587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2" name="Straight Connector 15">
            <a:extLst>
              <a:ext uri="{FF2B5EF4-FFF2-40B4-BE49-F238E27FC236}">
                <a16:creationId xmlns:a16="http://schemas.microsoft.com/office/drawing/2014/main" id="{06C3C98E-54FA-0907-9CEC-1CCBE0EEE047}"/>
              </a:ext>
            </a:extLst>
          </p:cNvPr>
          <p:cNvCxnSpPr>
            <a:cxnSpLocks/>
            <a:stCxn id="36" idx="1"/>
            <a:endCxn id="11" idx="3"/>
          </p:cNvCxnSpPr>
          <p:nvPr/>
        </p:nvCxnSpPr>
        <p:spPr>
          <a:xfrm flipH="1">
            <a:off x="4226179" y="3567425"/>
            <a:ext cx="2447499" cy="57955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2A13C059-AEB1-19F1-DF35-A339EFC00DA4}"/>
              </a:ext>
            </a:extLst>
          </p:cNvPr>
          <p:cNvSpPr txBox="1"/>
          <p:nvPr/>
        </p:nvSpPr>
        <p:spPr>
          <a:xfrm>
            <a:off x="2284253" y="5764494"/>
            <a:ext cx="181733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/>
              <a:t>תמונת הכוכבים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51F1FA6A-48C7-F01E-17A5-BB45B22DD07E}"/>
              </a:ext>
            </a:extLst>
          </p:cNvPr>
          <p:cNvSpPr txBox="1"/>
          <p:nvPr/>
        </p:nvSpPr>
        <p:spPr>
          <a:xfrm>
            <a:off x="7138550" y="5843686"/>
            <a:ext cx="1485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dirty="0"/>
              <a:t>רשימת כוכבים</a:t>
            </a:r>
          </a:p>
        </p:txBody>
      </p:sp>
    </p:spTree>
    <p:extLst>
      <p:ext uri="{BB962C8B-B14F-4D97-AF65-F5344CB8AC3E}">
        <p14:creationId xmlns:p14="http://schemas.microsoft.com/office/powerpoint/2010/main" val="295156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6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21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Green Blue">
      <a:dk1>
        <a:srgbClr val="3F3F3F"/>
      </a:dk1>
      <a:lt1>
        <a:srgbClr val="FFFFFF"/>
      </a:lt1>
      <a:dk2>
        <a:srgbClr val="313C41"/>
      </a:dk2>
      <a:lt2>
        <a:srgbClr val="FFFFFF"/>
      </a:lt2>
      <a:accent1>
        <a:srgbClr val="A5C44B"/>
      </a:accent1>
      <a:accent2>
        <a:srgbClr val="7EC564"/>
      </a:accent2>
      <a:accent3>
        <a:srgbClr val="3FBC96"/>
      </a:accent3>
      <a:accent4>
        <a:srgbClr val="40C2D2"/>
      </a:accent4>
      <a:accent5>
        <a:srgbClr val="179DD9"/>
      </a:accent5>
      <a:accent6>
        <a:srgbClr val="1C6EB6"/>
      </a:accent6>
      <a:hlink>
        <a:srgbClr val="A05024"/>
      </a:hlink>
      <a:folHlink>
        <a:srgbClr val="FEC037"/>
      </a:folHlink>
    </a:clrScheme>
    <a:fontScheme name="Angle">
      <a:majorFont>
        <a:latin typeface="Ubuntu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33069</TotalTime>
  <Words>161</Words>
  <Application>Microsoft Office PowerPoint</Application>
  <PresentationFormat>מסך רחב</PresentationFormat>
  <Paragraphs>59</Paragraphs>
  <Slides>10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9" baseType="lpstr">
      <vt:lpstr>Arial</vt:lpstr>
      <vt:lpstr>Bahnschrift Light</vt:lpstr>
      <vt:lpstr>bold</vt:lpstr>
      <vt:lpstr>Calibri</vt:lpstr>
      <vt:lpstr>Open Sans</vt:lpstr>
      <vt:lpstr>Söhne</vt:lpstr>
      <vt:lpstr>Ubuntu</vt:lpstr>
      <vt:lpstr>Wingdings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Andrian Kurniawan</dc:creator>
  <cp:lastModifiedBy>niv</cp:lastModifiedBy>
  <cp:revision>1102</cp:revision>
  <dcterms:created xsi:type="dcterms:W3CDTF">2018-12-05T18:19:15Z</dcterms:created>
  <dcterms:modified xsi:type="dcterms:W3CDTF">2023-06-11T13:39:11Z</dcterms:modified>
</cp:coreProperties>
</file>